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91C_F3E1B021.xml" ContentType="application/vnd.ms-powerpoint.comments+xml"/>
  <Override PartName="/ppt/notesSlides/notesSlide5.xml" ContentType="application/vnd.openxmlformats-officedocument.presentationml.notesSlide+xml"/>
  <Override PartName="/ppt/comments/modernComment_CB3_B24A1A73.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modernComment_CB4_487B4524.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modernComment_945_D010341B.xml" ContentType="application/vnd.ms-powerpoint.comment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modernComment_940_4AB667BC.xml" ContentType="application/vnd.ms-powerpoint.comments+xml"/>
  <Override PartName="/ppt/comments/modernComment_952_E3B09202.xml" ContentType="application/vnd.ms-powerpoint.comments+xml"/>
  <Override PartName="/ppt/notesSlides/notesSlide19.xml" ContentType="application/vnd.openxmlformats-officedocument.presentationml.notesSlide+xml"/>
  <Override PartName="/ppt/comments/modernComment_942_C7262843.xml" ContentType="application/vnd.ms-powerpoint.comments+xml"/>
  <Override PartName="/ppt/notesSlides/notesSlide20.xml" ContentType="application/vnd.openxmlformats-officedocument.presentationml.notesSlide+xml"/>
  <Override PartName="/ppt/comments/modernComment_62C_DEF0F664.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5"/>
  </p:notesMasterIdLst>
  <p:handoutMasterIdLst>
    <p:handoutMasterId r:id="rId36"/>
  </p:handoutMasterIdLst>
  <p:sldIdLst>
    <p:sldId id="340" r:id="rId5"/>
    <p:sldId id="256" r:id="rId6"/>
    <p:sldId id="796" r:id="rId7"/>
    <p:sldId id="2332" r:id="rId8"/>
    <p:sldId id="823" r:id="rId9"/>
    <p:sldId id="3251" r:id="rId10"/>
    <p:sldId id="822" r:id="rId11"/>
    <p:sldId id="3252" r:id="rId12"/>
    <p:sldId id="2384" r:id="rId13"/>
    <p:sldId id="2389" r:id="rId14"/>
    <p:sldId id="790" r:id="rId15"/>
    <p:sldId id="2152" r:id="rId16"/>
    <p:sldId id="2382" r:id="rId17"/>
    <p:sldId id="2383" r:id="rId18"/>
    <p:sldId id="2391" r:id="rId19"/>
    <p:sldId id="2369" r:id="rId20"/>
    <p:sldId id="2388" r:id="rId21"/>
    <p:sldId id="2335" r:id="rId22"/>
    <p:sldId id="4672" r:id="rId23"/>
    <p:sldId id="2376" r:id="rId24"/>
    <p:sldId id="827" r:id="rId25"/>
    <p:sldId id="2373" r:id="rId26"/>
    <p:sldId id="2374" r:id="rId27"/>
    <p:sldId id="2372" r:id="rId28"/>
    <p:sldId id="2368" r:id="rId29"/>
    <p:sldId id="2386" r:id="rId30"/>
    <p:sldId id="2370" r:id="rId31"/>
    <p:sldId id="1635" r:id="rId32"/>
    <p:sldId id="1580" r:id="rId33"/>
    <p:sldId id="467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iapositive du titre" id="{F7B84DBD-6979-2241-B957-8DB2DE1FBCB1}">
          <p14:sldIdLst>
            <p14:sldId id="340"/>
            <p14:sldId id="256"/>
          </p14:sldIdLst>
        </p14:section>
        <p14:section name="Comment cela fonctionne" id="{5F13AC91-0047-4515-8D13-9B7D6FAA0342}">
          <p14:sldIdLst>
            <p14:sldId id="796"/>
            <p14:sldId id="2332"/>
            <p14:sldId id="823"/>
            <p14:sldId id="3251"/>
            <p14:sldId id="822"/>
            <p14:sldId id="3252"/>
            <p14:sldId id="2384"/>
          </p14:sldIdLst>
        </p14:section>
        <p14:section name="Différence EnglishConnect" id="{062934C7-2424-4A38-86CF-7563E3A791B7}">
          <p14:sldIdLst>
            <p14:sldId id="2389"/>
            <p14:sldId id="790"/>
            <p14:sldId id="2152"/>
            <p14:sldId id="2382"/>
            <p14:sldId id="2383"/>
            <p14:sldId id="2391"/>
            <p14:sldId id="2369"/>
            <p14:sldId id="2388"/>
            <p14:sldId id="2335"/>
            <p14:sldId id="4672"/>
            <p14:sldId id="2376"/>
            <p14:sldId id="827"/>
            <p14:sldId id="2373"/>
            <p14:sldId id="2374"/>
            <p14:sldId id="2372"/>
            <p14:sldId id="2368"/>
            <p14:sldId id="2386"/>
            <p14:sldId id="2370"/>
            <p14:sldId id="1635"/>
            <p14:sldId id="1580"/>
            <p14:sldId id="467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885D405-1711-1831-477F-C787C7AED583}" name="Brian T. Fogelberg" initials="BF" userId="S::btfogelberg@churchofjesuschrist.org::1f6ae3f9-19fc-49dd-9903-364b80dd3a35" providerId="AD"/>
  <p188:author id="{5D51D720-5982-B984-2DBF-435C4866AEA4}" name="Heather M. Porter" initials="HP" userId="S::peng@churchofjesuschrist.org::a1a0721d-49f3-47e2-a978-2f1417934326" providerId="AD"/>
  <p188:author id="{C8B20735-A759-B601-A480-7F78478AA43C}" name="Eric Eames" initials="EE" userId="S::ezeames@churchofjesuschrist.org::06bdddd5-1534-4c97-9705-6ccfbde64bab" providerId="AD"/>
  <p188:author id="{72C0B539-49F2-F39A-CA35-868BD0F2DB07}" name="Breanne Su'a" initials="BS" userId="S::brichards111@churchofjesuschrist.org::af39664e-f38d-4a6d-a5e8-a9728706e250" providerId="AD"/>
  <p188:author id="{7F53F03F-B685-1726-08D6-9131CED005D3}" name="Krista Tripodi" initials="" userId="S::ktrip42@churchofjesuschrist.org::59ef1354-abc1-481b-9b04-be6e7a4c3fbd" providerId="AD"/>
  <p188:author id="{FED73FBC-A036-D1F6-3299-491A76AB1ED9}" name="Kami Walker" initials="KW" userId="S::kamiwalker@churchofjesuschrist.org::a6eb77e7-33bd-4c57-a3cf-538d131ebd75" providerId="AD"/>
  <p188:author id="{2F795EBD-BA18-4015-F5E2-8643B364FB87}" name="Natalia Ward" initials="NW" userId="S::ncd3of7@churchofjesuschrist.org::7cb27ef5-4a0d-4203-b11e-a0524e822192" providerId="AD"/>
  <p188:author id="{193ED3EE-1B5B-A79E-097D-D43F4ED7D720}" name="Brandon Luke" initials="BL" userId="S::bluke13@churchofjesuschrist.org::253ccc52-c09c-42b6-9bfb-5086e6a8c6e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B344"/>
    <a:srgbClr val="318D43"/>
    <a:srgbClr val="235C35"/>
    <a:srgbClr val="E6E7E8"/>
    <a:srgbClr val="D7E2AB"/>
    <a:srgbClr val="E8ECD2"/>
    <a:srgbClr val="ABACAE"/>
    <a:srgbClr val="58595B"/>
    <a:srgbClr val="F19C35"/>
    <a:srgbClr val="9A9B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6B7207-E5CE-480B-8DF2-9D75F9087309}" v="96" dt="2025-05-22T21:52:05.205"/>
    <p1510:client id="{F1FE124A-D124-A8E8-291A-FDE735CF2F9C}" v="2" dt="2025-05-22T23:02:22.6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p:cViewPr varScale="1">
        <p:scale>
          <a:sx n="120" d="100"/>
          <a:sy n="120" d="100"/>
        </p:scale>
        <p:origin x="800" y="18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837344413820848E-2"/>
          <c:y val="0.18811274537148392"/>
          <c:w val="0.97432531117235832"/>
          <c:h val="0.60033170641148825"/>
        </c:manualLayout>
      </c:layout>
      <c:barChart>
        <c:barDir val="col"/>
        <c:grouping val="clustered"/>
        <c:varyColors val="0"/>
        <c:ser>
          <c:idx val="0"/>
          <c:order val="0"/>
          <c:tx>
            <c:strRef>
              <c:f>Sheet1!$B$1</c:f>
              <c:strCache>
                <c:ptCount val="1"/>
                <c:pt idx="0">
                  <c:v>% Employed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ptos Light" panose="020B00040202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Not at all</c:v>
                </c:pt>
                <c:pt idx="1">
                  <c:v>Not well</c:v>
                </c:pt>
                <c:pt idx="2">
                  <c:v>Well</c:v>
                </c:pt>
                <c:pt idx="3">
                  <c:v>Very well</c:v>
                </c:pt>
                <c:pt idx="4">
                  <c:v>Native</c:v>
                </c:pt>
              </c:strCache>
            </c:strRef>
          </c:cat>
          <c:val>
            <c:numRef>
              <c:f>Sheet1!$B$2:$B$6</c:f>
              <c:numCache>
                <c:formatCode>0.0%</c:formatCode>
                <c:ptCount val="5"/>
                <c:pt idx="0">
                  <c:v>0.84099999999999997</c:v>
                </c:pt>
                <c:pt idx="1">
                  <c:v>0.91600000000000004</c:v>
                </c:pt>
                <c:pt idx="2">
                  <c:v>0.93899999999999995</c:v>
                </c:pt>
                <c:pt idx="3">
                  <c:v>0.95099999999999996</c:v>
                </c:pt>
                <c:pt idx="4">
                  <c:v>0.96</c:v>
                </c:pt>
              </c:numCache>
            </c:numRef>
          </c:val>
          <c:extLst>
            <c:ext xmlns:c16="http://schemas.microsoft.com/office/drawing/2014/chart" uri="{C3380CC4-5D6E-409C-BE32-E72D297353CC}">
              <c16:uniqueId val="{00000000-E7E1-432A-B0A8-086E1F986999}"/>
            </c:ext>
          </c:extLst>
        </c:ser>
        <c:ser>
          <c:idx val="1"/>
          <c:order val="1"/>
          <c:tx>
            <c:strRef>
              <c:f>Sheet1!$C$1</c:f>
              <c:strCache>
                <c:ptCount val="1"/>
                <c:pt idx="0">
                  <c:v>% Employed Full-Time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Aptos Light" panose="020B00040202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Not at all</c:v>
                </c:pt>
                <c:pt idx="1">
                  <c:v>Not well</c:v>
                </c:pt>
                <c:pt idx="2">
                  <c:v>Well</c:v>
                </c:pt>
                <c:pt idx="3">
                  <c:v>Very well</c:v>
                </c:pt>
                <c:pt idx="4">
                  <c:v>Native</c:v>
                </c:pt>
              </c:strCache>
            </c:strRef>
          </c:cat>
          <c:val>
            <c:numRef>
              <c:f>Sheet1!$C$2:$C$6</c:f>
              <c:numCache>
                <c:formatCode>0.0%</c:formatCode>
                <c:ptCount val="5"/>
                <c:pt idx="0">
                  <c:v>0.41499999999999998</c:v>
                </c:pt>
                <c:pt idx="1">
                  <c:v>0.505</c:v>
                </c:pt>
                <c:pt idx="2">
                  <c:v>0.56299999999999994</c:v>
                </c:pt>
                <c:pt idx="3">
                  <c:v>0.627</c:v>
                </c:pt>
                <c:pt idx="4">
                  <c:v>0.65800000000000003</c:v>
                </c:pt>
              </c:numCache>
            </c:numRef>
          </c:val>
          <c:extLst>
            <c:ext xmlns:c16="http://schemas.microsoft.com/office/drawing/2014/chart" uri="{C3380CC4-5D6E-409C-BE32-E72D297353CC}">
              <c16:uniqueId val="{00000001-E7E1-432A-B0A8-086E1F986999}"/>
            </c:ext>
          </c:extLst>
        </c:ser>
        <c:dLbls>
          <c:showLegendKey val="0"/>
          <c:showVal val="1"/>
          <c:showCatName val="0"/>
          <c:showSerName val="0"/>
          <c:showPercent val="0"/>
          <c:showBubbleSize val="0"/>
        </c:dLbls>
        <c:gapWidth val="167"/>
        <c:overlap val="-10"/>
        <c:axId val="1505438703"/>
        <c:axId val="1505435823"/>
      </c:barChart>
      <c:lineChart>
        <c:grouping val="standard"/>
        <c:varyColors val="0"/>
        <c:ser>
          <c:idx val="2"/>
          <c:order val="2"/>
          <c:tx>
            <c:strRef>
              <c:f>Sheet1!$D$1</c:f>
              <c:strCache>
                <c:ptCount val="1"/>
                <c:pt idx="0">
                  <c:v>Median Full-time Income*</c:v>
                </c:pt>
              </c:strCache>
            </c:strRef>
          </c:tx>
          <c:spPr>
            <a:ln w="28575" cap="rnd">
              <a:solidFill>
                <a:schemeClr val="accent5"/>
              </a:solidFill>
              <a:round/>
            </a:ln>
            <a:effectLst/>
          </c:spPr>
          <c:marker>
            <c:symbol val="circle"/>
            <c:size val="7"/>
            <c:spPr>
              <a:solidFill>
                <a:schemeClr val="accent5">
                  <a:alpha val="98000"/>
                </a:schemeClr>
              </a:solidFill>
              <a:ln w="9525">
                <a:solidFill>
                  <a:schemeClr val="accent5"/>
                </a:solidFill>
              </a:ln>
              <a:effectLst/>
            </c:spPr>
          </c:marker>
          <c:dLbls>
            <c:spPr>
              <a:solidFill>
                <a:schemeClr val="bg1">
                  <a:lumMod val="95000"/>
                </a:schemeClr>
              </a:solidFill>
              <a:ln>
                <a:solidFill>
                  <a:schemeClr val="bg1">
                    <a:lumMod val="95000"/>
                  </a:schemeClr>
                </a:solid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Aptos Light" panose="020B0004020202020204" pitchFamily="34" charset="0"/>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Not at all</c:v>
                </c:pt>
                <c:pt idx="1">
                  <c:v>Not well</c:v>
                </c:pt>
                <c:pt idx="2">
                  <c:v>Well</c:v>
                </c:pt>
                <c:pt idx="3">
                  <c:v>Very well</c:v>
                </c:pt>
                <c:pt idx="4">
                  <c:v>Native</c:v>
                </c:pt>
              </c:strCache>
            </c:strRef>
          </c:cat>
          <c:val>
            <c:numRef>
              <c:f>Sheet1!$D$2:$D$6</c:f>
              <c:numCache>
                <c:formatCode>_("$"* #,##0_);_("$"* \(#,##0\);_("$"* "-"??_);_(@_)</c:formatCode>
                <c:ptCount val="5"/>
                <c:pt idx="0">
                  <c:v>26193</c:v>
                </c:pt>
                <c:pt idx="1">
                  <c:v>33644</c:v>
                </c:pt>
                <c:pt idx="2">
                  <c:v>43735</c:v>
                </c:pt>
                <c:pt idx="3">
                  <c:v>54988</c:v>
                </c:pt>
                <c:pt idx="4">
                  <c:v>56540</c:v>
                </c:pt>
              </c:numCache>
            </c:numRef>
          </c:val>
          <c:smooth val="0"/>
          <c:extLst>
            <c:ext xmlns:c16="http://schemas.microsoft.com/office/drawing/2014/chart" uri="{C3380CC4-5D6E-409C-BE32-E72D297353CC}">
              <c16:uniqueId val="{00000002-E7E1-432A-B0A8-086E1F986999}"/>
            </c:ext>
          </c:extLst>
        </c:ser>
        <c:dLbls>
          <c:showLegendKey val="0"/>
          <c:showVal val="1"/>
          <c:showCatName val="0"/>
          <c:showSerName val="0"/>
          <c:showPercent val="0"/>
          <c:showBubbleSize val="0"/>
        </c:dLbls>
        <c:marker val="1"/>
        <c:smooth val="0"/>
        <c:axId val="1463348079"/>
        <c:axId val="1463347119"/>
      </c:lineChart>
      <c:catAx>
        <c:axId val="1505438703"/>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r>
                  <a:rPr lang="fr-FR" sz="1800">
                    <a:solidFill>
                      <a:schemeClr val="tx1"/>
                    </a:solidFill>
                  </a:rPr>
                  <a:t>Capacité à parler anglais</a:t>
                </a:r>
              </a:p>
            </c:rich>
          </c:tx>
          <c:layout>
            <c:manualLayout>
              <c:xMode val="edge"/>
              <c:yMode val="edge"/>
              <c:x val="0.39798101745465325"/>
              <c:y val="0.89850087266499079"/>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ptos Light" panose="020B0004020202020204" pitchFamily="34" charset="0"/>
                <a:ea typeface="+mn-ea"/>
                <a:cs typeface="+mn-cs"/>
              </a:defRPr>
            </a:pPr>
            <a:endParaRPr lang="en-US"/>
          </a:p>
        </c:txPr>
        <c:crossAx val="1505435823"/>
        <c:crosses val="autoZero"/>
        <c:auto val="1"/>
        <c:lblAlgn val="ctr"/>
        <c:lblOffset val="100"/>
        <c:noMultiLvlLbl val="0"/>
      </c:catAx>
      <c:valAx>
        <c:axId val="1505435823"/>
        <c:scaling>
          <c:orientation val="minMax"/>
        </c:scaling>
        <c:delete val="0"/>
        <c:axPos val="l"/>
        <c:numFmt formatCode="0.0%" sourceLinked="1"/>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05438703"/>
        <c:crosses val="autoZero"/>
        <c:crossBetween val="between"/>
      </c:valAx>
      <c:valAx>
        <c:axId val="1463347119"/>
        <c:scaling>
          <c:orientation val="minMax"/>
          <c:max val="60000"/>
          <c:min val="-100000"/>
        </c:scaling>
        <c:delete val="0"/>
        <c:axPos val="r"/>
        <c:numFmt formatCode="_(&quot;$&quot;* #,##0_);_(&quot;$&quot;* \(#,##0\);_(&quot;$&quot;* &quot;-&quot;??_);_(@_)"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63348079"/>
        <c:crosses val="max"/>
        <c:crossBetween val="between"/>
      </c:valAx>
      <c:catAx>
        <c:axId val="1463348079"/>
        <c:scaling>
          <c:orientation val="minMax"/>
        </c:scaling>
        <c:delete val="1"/>
        <c:axPos val="b"/>
        <c:numFmt formatCode="General" sourceLinked="1"/>
        <c:majorTickMark val="out"/>
        <c:minorTickMark val="none"/>
        <c:tickLblPos val="nextTo"/>
        <c:crossAx val="1463347119"/>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Aptos Light" panose="020B0004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62C_DEF0F664.xml><?xml version="1.0" encoding="utf-8"?>
<p188:cmLst xmlns:a="http://schemas.openxmlformats.org/drawingml/2006/main" xmlns:r="http://schemas.openxmlformats.org/officeDocument/2006/relationships" xmlns:p188="http://schemas.microsoft.com/office/powerpoint/2018/8/main">
  <p188:cm id="{D4EBE5B2-A260-44D4-AB16-83C83A284B64}" authorId="{C8B20735-A759-B601-A480-7F78478AA43C}" status="resolved" created="2024-11-19T23:48:31.578" complete="100000">
    <ac:txMkLst xmlns:ac="http://schemas.microsoft.com/office/drawing/2013/main/command">
      <pc:docMk xmlns:pc="http://schemas.microsoft.com/office/powerpoint/2013/main/command"/>
      <pc:sldMk xmlns:pc="http://schemas.microsoft.com/office/powerpoint/2013/main/command" cId="3740333668" sldId="1580"/>
      <ac:spMk id="2" creationId="{2CA2D71A-313A-4641-90E2-F839B45CC9DD}"/>
      <ac:txMk cp="24">
        <ac:context len="33" hash="4149780678"/>
      </ac:txMk>
    </ac:txMkLst>
    <p188:pos x="5179016" y="1175288"/>
    <p188:txBody>
      <a:bodyPr/>
      <a:lstStyle/>
      <a:p>
        <a:r>
          <a:rPr lang="en-US"/>
          <a:t>Let's remove this second link.</a:t>
        </a:r>
      </a:p>
    </p188:txBody>
  </p188:cm>
</p188:cmLst>
</file>

<file path=ppt/comments/modernComment_91C_F3E1B021.xml><?xml version="1.0" encoding="utf-8"?>
<p188:cmLst xmlns:a="http://schemas.openxmlformats.org/drawingml/2006/main" xmlns:r="http://schemas.openxmlformats.org/officeDocument/2006/relationships" xmlns:p188="http://schemas.microsoft.com/office/powerpoint/2018/8/main">
  <p188:cm id="{230DD186-9F17-4EBF-90C2-FB88C8D7F983}" authorId="{C8B20735-A759-B601-A480-7F78478AA43C}" status="resolved" created="2024-11-19T23:32:53.185" complete="100000">
    <pc:sldMkLst xmlns:pc="http://schemas.microsoft.com/office/powerpoint/2013/main/command">
      <pc:docMk/>
      <pc:sldMk cId="4091654177" sldId="2332"/>
    </pc:sldMkLst>
    <p188:replyLst>
      <p188:reply id="{BCC53EF4-D240-4B4A-924D-19E22AF44C3A}" authorId="{2F795EBD-BA18-4015-F5E2-8643B364FB87}" created="2024-11-20T00:08:06.994">
        <p188:txBody>
          <a:bodyPr/>
          <a:lstStyle/>
          <a:p>
            <a:r>
              <a:rPr lang="en-US"/>
              <a:t>You were right. It was slightly off. Fixed now.</a:t>
            </a:r>
          </a:p>
        </p188:txBody>
      </p188:reply>
    </p188:replyLst>
    <p188:txBody>
      <a:bodyPr/>
      <a:lstStyle/>
      <a:p>
        <a:r>
          <a:rPr lang="en-US"/>
          <a:t>It might be my view, but just to check the fonts here. The bullet points seem to have a different font from the next slide.  </a:t>
        </a:r>
      </a:p>
    </p188:txBody>
  </p188:cm>
</p188:cmLst>
</file>

<file path=ppt/comments/modernComment_940_4AB667BC.xml><?xml version="1.0" encoding="utf-8"?>
<p188:cmLst xmlns:a="http://schemas.openxmlformats.org/drawingml/2006/main" xmlns:r="http://schemas.openxmlformats.org/officeDocument/2006/relationships" xmlns:p188="http://schemas.microsoft.com/office/powerpoint/2018/8/main">
  <p188:cm id="{568F9CEC-E657-F648-AB45-C4F150F242F5}" authorId="{5D51D720-5982-B984-2DBF-435C4866AEA4}" status="resolved" created="2024-10-09T14:58:47.259" complete="100000">
    <pc:sldMkLst xmlns:pc="http://schemas.microsoft.com/office/powerpoint/2013/main/command">
      <pc:docMk/>
      <pc:sldMk cId="1253468092" sldId="2368"/>
    </pc:sldMkLst>
    <p188:txBody>
      <a:bodyPr/>
      <a:lstStyle/>
      <a:p>
        <a:r>
          <a:rPr lang="en-US"/>
          <a:t>Strengthen connections… or serve others
</a:t>
        </a:r>
      </a:p>
    </p188:txBody>
  </p188:cm>
</p188:cmLst>
</file>

<file path=ppt/comments/modernComment_942_C7262843.xml><?xml version="1.0" encoding="utf-8"?>
<p188:cmLst xmlns:a="http://schemas.openxmlformats.org/drawingml/2006/main" xmlns:r="http://schemas.openxmlformats.org/officeDocument/2006/relationships" xmlns:p188="http://schemas.microsoft.com/office/powerpoint/2018/8/main">
  <p188:cm id="{49E35BE0-11CF-4281-8D64-2E29452C68CA}" authorId="{193ED3EE-1B5B-A79E-097D-D43F4ED7D720}" status="resolved" created="2024-11-22T22:08:03.965" complete="100000">
    <pc:sldMkLst xmlns:pc="http://schemas.microsoft.com/office/powerpoint/2013/main/command">
      <pc:docMk/>
      <pc:sldMk cId="3341166659" sldId="2370"/>
    </pc:sldMkLst>
    <p188:txBody>
      <a:bodyPr/>
      <a:lstStyle/>
      <a:p>
        <a:r>
          <a:rPr lang="en-US"/>
          <a:t>The first sentence of the quote doesn’t seem to fit. I don’t want to remove it, but is there anything that we can use before it to clue the reader in that she made these new friends in her EC group?</a:t>
        </a:r>
      </a:p>
    </p188:txBody>
  </p188:cm>
</p188:cmLst>
</file>

<file path=ppt/comments/modernComment_945_D010341B.xml><?xml version="1.0" encoding="utf-8"?>
<p188:cmLst xmlns:a="http://schemas.openxmlformats.org/drawingml/2006/main" xmlns:r="http://schemas.openxmlformats.org/officeDocument/2006/relationships" xmlns:p188="http://schemas.microsoft.com/office/powerpoint/2018/8/main">
  <p188:cm id="{5B077B3C-1CFA-4738-A867-C770A0EFC68E}" authorId="{193ED3EE-1B5B-A79E-097D-D43F4ED7D720}" status="resolved" created="2024-11-22T22:00:48.992" complete="100000">
    <ac:txMkLst xmlns:ac="http://schemas.microsoft.com/office/drawing/2013/main/command">
      <pc:docMk xmlns:pc="http://schemas.microsoft.com/office/powerpoint/2013/main/command"/>
      <pc:sldMk xmlns:pc="http://schemas.microsoft.com/office/powerpoint/2013/main/command" cId="3490722843" sldId="2373"/>
      <ac:spMk id="4" creationId="{3544FF1B-B6EB-84FB-F78B-F86B1ED54BA6}"/>
      <ac:txMk cp="5" len="28">
        <ac:context len="180" hash="2805896961"/>
      </ac:txMk>
    </ac:txMkLst>
    <p188:pos x="4095750" y="525552"/>
    <p188:txBody>
      <a:bodyPr/>
      <a:lstStyle/>
      <a:p>
        <a:r>
          <a:rPr lang="en-US"/>
          <a:t>Recommend changing to talking about receiving an EnglishConnect 3 Completion Certificate.</a:t>
        </a:r>
      </a:p>
    </p188:txBody>
  </p188:cm>
</p188:cmLst>
</file>

<file path=ppt/comments/modernComment_952_E3B09202.xml><?xml version="1.0" encoding="utf-8"?>
<p188:cmLst xmlns:a="http://schemas.openxmlformats.org/drawingml/2006/main" xmlns:r="http://schemas.openxmlformats.org/officeDocument/2006/relationships" xmlns:p188="http://schemas.microsoft.com/office/powerpoint/2018/8/main">
  <p188:cm id="{0A748BB5-ECE4-44BB-9493-F44F7A6358A8}" authorId="{5D51D720-5982-B984-2DBF-435C4866AEA4}" status="resolved" created="2024-11-07T17:15:35.522" complete="100000">
    <pc:sldMkLst xmlns:pc="http://schemas.microsoft.com/office/powerpoint/2013/main/command">
      <pc:docMk/>
      <pc:sldMk cId="3819999746" sldId="2386"/>
    </pc:sldMkLst>
    <p188:txBody>
      <a:bodyPr/>
      <a:lstStyle/>
      <a:p>
        <a:r>
          <a:rPr lang="en-US"/>
          <a:t>Improve your skills and prepare for employment by teaching an EC1&amp;2 group - connect to updated RFI on website</a:t>
        </a:r>
      </a:p>
    </p188:txBody>
  </p188:cm>
</p188:cmLst>
</file>

<file path=ppt/comments/modernComment_CB3_B24A1A73.xml><?xml version="1.0" encoding="utf-8"?>
<p188:cmLst xmlns:a="http://schemas.openxmlformats.org/drawingml/2006/main" xmlns:r="http://schemas.openxmlformats.org/officeDocument/2006/relationships" xmlns:p188="http://schemas.microsoft.com/office/powerpoint/2018/8/main">
  <p188:cm id="{58448DAB-4E50-4F0C-A3E4-D05D54E598E9}" authorId="{193ED3EE-1B5B-A79E-097D-D43F4ED7D720}" status="resolved" created="2024-11-21T17:17:36.385" complete="100000">
    <ac:txMkLst xmlns:ac="http://schemas.microsoft.com/office/drawing/2013/main/command">
      <pc:docMk xmlns:pc="http://schemas.microsoft.com/office/powerpoint/2013/main/command"/>
      <pc:sldMk xmlns:pc="http://schemas.microsoft.com/office/powerpoint/2013/main/command" cId="2991200883" sldId="3251"/>
      <ac:spMk id="2" creationId="{C5127BEC-86EF-759E-62C4-B12A0467D23A}"/>
      <ac:txMk cp="85">
        <ac:context len="178" hash="3177032460"/>
      </ac:txMk>
    </ac:txMkLst>
    <p188:pos x="5975684" y="190500"/>
    <p188:replyLst/>
    <p188:txBody>
      <a:bodyPr/>
      <a:lstStyle/>
      <a:p>
        <a:r>
          <a:rPr lang="en-US"/>
          <a:t>Consider putting a return here so that it keeps this whole sentence on the same line.</a:t>
        </a:r>
      </a:p>
    </p188:txBody>
  </p188:cm>
  <p188:cm id="{892F0498-2516-4F82-8DB7-442431E089FF}" authorId="{193ED3EE-1B5B-A79E-097D-D43F4ED7D720}" status="resolved" created="2024-11-21T17:18:26.810" complete="100000">
    <ac:txMkLst xmlns:ac="http://schemas.microsoft.com/office/drawing/2013/main/command">
      <pc:docMk xmlns:pc="http://schemas.microsoft.com/office/powerpoint/2013/main/command"/>
      <pc:sldMk xmlns:pc="http://schemas.microsoft.com/office/powerpoint/2013/main/command" cId="2991200883" sldId="3251"/>
      <ac:spMk id="2" creationId="{C5127BEC-86EF-759E-62C4-B12A0467D23A}"/>
      <ac:txMk cp="5">
        <ac:context len="62" hash="2888176602"/>
      </ac:txMk>
    </ac:txMkLst>
    <p188:pos x="1323473" y="190500"/>
    <p188:replyLst>
      <p188:reply id="{5C11CC00-06E8-4E06-9EA4-BAE562CF23B1}" authorId="{193ED3EE-1B5B-A79E-097D-D43F4ED7D720}" created="2024-11-21T17:22:07.902">
        <p188:txBody>
          <a:bodyPr/>
          <a:lstStyle/>
          <a:p>
            <a:r>
              <a:rPr lang="en-US"/>
              <a:t>Also, I am pretty sure we can't say "course" for EC1 and 2. Consider just saying "Free interactive conversation groups." then the next sentence addresses the learning resources.</a:t>
            </a:r>
          </a:p>
        </p188:txBody>
      </p188:reply>
    </p188:replyLst>
    <p188:txBody>
      <a:bodyPr/>
      <a:lstStyle/>
      <a:p>
        <a:r>
          <a:rPr lang="en-US"/>
          <a:t>Should this be plural?</a:t>
        </a:r>
      </a:p>
    </p188:txBody>
  </p188:cm>
  <p188:cm id="{7F90510D-BB75-40EF-AE68-F439C8A455C1}" authorId="{193ED3EE-1B5B-A79E-097D-D43F4ED7D720}" status="resolved" created="2024-11-21T17:19:48.924" complete="100000">
    <ac:txMkLst xmlns:ac="http://schemas.microsoft.com/office/drawing/2013/main/command">
      <pc:docMk xmlns:pc="http://schemas.microsoft.com/office/powerpoint/2013/main/command"/>
      <pc:sldMk xmlns:pc="http://schemas.microsoft.com/office/powerpoint/2013/main/command" cId="2991200883" sldId="3251"/>
      <ac:spMk id="2" creationId="{C5127BEC-86EF-759E-62C4-B12A0467D23A}"/>
      <ac:txMk cp="85">
        <ac:context len="178" hash="3177032460"/>
      </ac:txMk>
    </ac:txMkLst>
    <p188:pos x="3048000" y="461210"/>
    <p188:txBody>
      <a:bodyPr/>
      <a:lstStyle/>
      <a:p>
        <a:r>
          <a:rPr lang="en-US"/>
          <a:t>I recommend phrasing this as "Resources available in print, Gospel Library, and at englishconnect.org."</a:t>
        </a:r>
      </a:p>
    </p188:txBody>
  </p188:cm>
</p188:cmLst>
</file>

<file path=ppt/comments/modernComment_CB4_487B4524.xml><?xml version="1.0" encoding="utf-8"?>
<p188:cmLst xmlns:a="http://schemas.openxmlformats.org/drawingml/2006/main" xmlns:r="http://schemas.openxmlformats.org/officeDocument/2006/relationships" xmlns:p188="http://schemas.microsoft.com/office/powerpoint/2018/8/main">
  <p188:cm id="{28292BFA-5A5D-491C-B8C5-7CC3FEABB906}" authorId="{193ED3EE-1B5B-A79E-097D-D43F4ED7D720}" status="resolved" created="2024-11-21T17:30:05.385" complete="100000">
    <ac:txMkLst xmlns:ac="http://schemas.microsoft.com/office/drawing/2013/main/command">
      <pc:docMk xmlns:pc="http://schemas.microsoft.com/office/powerpoint/2013/main/command"/>
      <pc:sldMk xmlns:pc="http://schemas.microsoft.com/office/powerpoint/2013/main/command" cId="1216038180" sldId="3252"/>
      <ac:spMk id="10" creationId="{E2F63C1F-38BD-2A5D-3A3B-ED06CC7F3825}"/>
      <ac:txMk cp="73">
        <ac:context len="127" hash="2489696409"/>
      </ac:txMk>
    </ac:txMkLst>
    <p188:pos x="4030578" y="601578"/>
    <p188:txBody>
      <a:bodyPr/>
      <a:lstStyle/>
      <a:p>
        <a:r>
          <a:rPr lang="en-US"/>
          <a:t>What are we trying to say by "Personal"? I am wondering if it would be better to say something like "Practice anywhere there is internet" and then put "Feedback from trained reviewers" on a new line</a:t>
        </a:r>
      </a:p>
    </p188:txBody>
  </p188:cm>
</p188:cmLst>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E0F241-87F5-BB4D-B825-08C0F8E87ED5}" type="doc">
      <dgm:prSet loTypeId="urn:microsoft.com/office/officeart/2005/8/layout/default" loCatId="" qsTypeId="urn:microsoft.com/office/officeart/2005/8/quickstyle/simple2" qsCatId="simple" csTypeId="urn:microsoft.com/office/officeart/2005/8/colors/accent1_1" csCatId="accent1" phldr="1"/>
      <dgm:spPr/>
      <dgm:t>
        <a:bodyPr/>
        <a:lstStyle/>
        <a:p>
          <a:endParaRPr lang="en-US"/>
        </a:p>
      </dgm:t>
    </dgm:pt>
    <dgm:pt modelId="{ADA7C9E0-3CE0-6A43-A75C-6C050F089EC1}">
      <dgm:prSet phldrT="[Text]" custT="1"/>
      <dgm:spPr/>
      <dgm:t>
        <a:bodyPr anchor="ctr"/>
        <a:lstStyle/>
        <a:p>
          <a:pPr algn="ctr">
            <a:buNone/>
          </a:pPr>
          <a:r>
            <a:rPr lang="fr-FR" sz="2400"/>
            <a:t>Croire que vous êtes un</a:t>
          </a:r>
          <a:br>
            <a:rPr lang="fr-FR" sz="2400"/>
          </a:br>
          <a:r>
            <a:rPr lang="fr-FR" sz="2400"/>
            <a:t>enfant de Dieu</a:t>
          </a:r>
        </a:p>
      </dgm:t>
    </dgm:pt>
    <dgm:pt modelId="{823A3BED-D0FA-8143-B432-31BED70B6AC6}" type="parTrans" cxnId="{0A0560F0-8ED4-9240-B31C-C6D7B2B12445}">
      <dgm:prSet/>
      <dgm:spPr/>
      <dgm:t>
        <a:bodyPr/>
        <a:lstStyle/>
        <a:p>
          <a:endParaRPr lang="en-US"/>
        </a:p>
      </dgm:t>
    </dgm:pt>
    <dgm:pt modelId="{CF8576A6-EF49-0A43-BDAF-2BD9D6F1C9F2}" type="sibTrans" cxnId="{0A0560F0-8ED4-9240-B31C-C6D7B2B12445}">
      <dgm:prSet/>
      <dgm:spPr/>
      <dgm:t>
        <a:bodyPr/>
        <a:lstStyle/>
        <a:p>
          <a:endParaRPr lang="en-US"/>
        </a:p>
      </dgm:t>
    </dgm:pt>
    <dgm:pt modelId="{82644751-E103-244C-B1CF-B0FD4E9E70F9}">
      <dgm:prSet custT="1"/>
      <dgm:spPr/>
      <dgm:t>
        <a:bodyPr anchor="ctr"/>
        <a:lstStyle/>
        <a:p>
          <a:pPr algn="ctr">
            <a:buNone/>
          </a:pPr>
          <a:r>
            <a:rPr lang="fr-FR" sz="2400"/>
            <a:t>Exercer sa foi en</a:t>
          </a:r>
          <a:br>
            <a:rPr lang="fr-FR" sz="2400"/>
          </a:br>
          <a:r>
            <a:rPr lang="fr-FR" sz="2400"/>
            <a:t>Jésus-Christ</a:t>
          </a:r>
        </a:p>
      </dgm:t>
    </dgm:pt>
    <dgm:pt modelId="{043E2BE9-C3A2-AB4A-BD22-8ECDE4B74C59}" type="parTrans" cxnId="{4AA1203C-91FE-974D-981B-430A6A02DDDA}">
      <dgm:prSet/>
      <dgm:spPr/>
      <dgm:t>
        <a:bodyPr/>
        <a:lstStyle/>
        <a:p>
          <a:endParaRPr lang="en-US"/>
        </a:p>
      </dgm:t>
    </dgm:pt>
    <dgm:pt modelId="{1CEB129E-3E5F-1949-BF12-E97029917E99}" type="sibTrans" cxnId="{4AA1203C-91FE-974D-981B-430A6A02DDDA}">
      <dgm:prSet/>
      <dgm:spPr/>
      <dgm:t>
        <a:bodyPr/>
        <a:lstStyle/>
        <a:p>
          <a:endParaRPr lang="en-US"/>
        </a:p>
      </dgm:t>
    </dgm:pt>
    <dgm:pt modelId="{E770F4E1-64A9-1846-8CD1-EC6FC6A437FF}">
      <dgm:prSet custT="1"/>
      <dgm:spPr/>
      <dgm:t>
        <a:bodyPr anchor="ctr"/>
        <a:lstStyle/>
        <a:p>
          <a:pPr algn="ctr">
            <a:buNone/>
          </a:pPr>
          <a:r>
            <a:rPr lang="fr-FR" sz="2400"/>
            <a:t>Prendre ses responsabilités</a:t>
          </a:r>
        </a:p>
      </dgm:t>
    </dgm:pt>
    <dgm:pt modelId="{2E612C09-17A0-9543-8DA3-2B269EA42639}" type="parTrans" cxnId="{48E758A9-FB28-B84B-9059-1C9E780169EC}">
      <dgm:prSet/>
      <dgm:spPr/>
      <dgm:t>
        <a:bodyPr/>
        <a:lstStyle/>
        <a:p>
          <a:endParaRPr lang="en-US"/>
        </a:p>
      </dgm:t>
    </dgm:pt>
    <dgm:pt modelId="{7CE1B434-F29B-104F-896A-21D5706CE389}" type="sibTrans" cxnId="{48E758A9-FB28-B84B-9059-1C9E780169EC}">
      <dgm:prSet/>
      <dgm:spPr/>
      <dgm:t>
        <a:bodyPr/>
        <a:lstStyle/>
        <a:p>
          <a:endParaRPr lang="en-US"/>
        </a:p>
      </dgm:t>
    </dgm:pt>
    <dgm:pt modelId="{814021FC-6E8C-854D-92B6-1B78CC045C7C}">
      <dgm:prSet custT="1"/>
      <dgm:spPr/>
      <dgm:t>
        <a:bodyPr anchor="ctr"/>
        <a:lstStyle/>
        <a:p>
          <a:pPr algn="ctr">
            <a:buNone/>
          </a:pPr>
          <a:r>
            <a:rPr lang="fr-FR" sz="2400"/>
            <a:t>Aimer et s’enseigner</a:t>
          </a:r>
          <a:br>
            <a:rPr lang="fr-FR" sz="2400"/>
          </a:br>
          <a:r>
            <a:rPr lang="fr-FR" sz="2400"/>
            <a:t>les uns les autres</a:t>
          </a:r>
        </a:p>
      </dgm:t>
    </dgm:pt>
    <dgm:pt modelId="{46C8CD2E-14AF-E148-9F20-953A74287071}" type="parTrans" cxnId="{A559BA05-44DA-C842-BB2E-972A2CE3DA5B}">
      <dgm:prSet/>
      <dgm:spPr/>
      <dgm:t>
        <a:bodyPr/>
        <a:lstStyle/>
        <a:p>
          <a:endParaRPr lang="en-US"/>
        </a:p>
      </dgm:t>
    </dgm:pt>
    <dgm:pt modelId="{B04B2269-1EC2-8F40-96DB-A07635A93B39}" type="sibTrans" cxnId="{A559BA05-44DA-C842-BB2E-972A2CE3DA5B}">
      <dgm:prSet/>
      <dgm:spPr/>
      <dgm:t>
        <a:bodyPr/>
        <a:lstStyle/>
        <a:p>
          <a:endParaRPr lang="en-US"/>
        </a:p>
      </dgm:t>
    </dgm:pt>
    <dgm:pt modelId="{FBE51CE1-22E0-EC41-A3B8-829551344CA4}">
      <dgm:prSet custT="1"/>
      <dgm:spPr/>
      <dgm:t>
        <a:bodyPr anchor="ctr"/>
        <a:lstStyle/>
        <a:p>
          <a:pPr algn="ctr">
            <a:buNone/>
          </a:pPr>
          <a:r>
            <a:rPr lang="fr-FR" sz="2400"/>
            <a:t>Aller de l’avant</a:t>
          </a:r>
        </a:p>
      </dgm:t>
    </dgm:pt>
    <dgm:pt modelId="{03F3444D-6BD9-7A4F-8875-548AD0B9AEC6}" type="parTrans" cxnId="{8D317D31-252B-DA4E-8EBB-BDECEE7C615F}">
      <dgm:prSet/>
      <dgm:spPr/>
      <dgm:t>
        <a:bodyPr/>
        <a:lstStyle/>
        <a:p>
          <a:endParaRPr lang="en-US"/>
        </a:p>
      </dgm:t>
    </dgm:pt>
    <dgm:pt modelId="{D29AE7C1-BA7E-EB40-A74D-6936573F4D6F}" type="sibTrans" cxnId="{8D317D31-252B-DA4E-8EBB-BDECEE7C615F}">
      <dgm:prSet/>
      <dgm:spPr/>
      <dgm:t>
        <a:bodyPr/>
        <a:lstStyle/>
        <a:p>
          <a:endParaRPr lang="en-US"/>
        </a:p>
      </dgm:t>
    </dgm:pt>
    <dgm:pt modelId="{6D171647-1FC7-D747-B460-39E7F2152A49}">
      <dgm:prSet custT="1"/>
      <dgm:spPr/>
      <dgm:t>
        <a:bodyPr anchor="ctr"/>
        <a:lstStyle/>
        <a:p>
          <a:pPr algn="ctr">
            <a:buNone/>
          </a:pPr>
          <a:r>
            <a:rPr lang="fr-FR" sz="2400"/>
            <a:t>Consulter le Seigneur</a:t>
          </a:r>
        </a:p>
      </dgm:t>
    </dgm:pt>
    <dgm:pt modelId="{F0077083-FF20-E744-AE36-158E4B9C7800}" type="parTrans" cxnId="{C2A33273-9D39-6441-9513-DE63B461CD36}">
      <dgm:prSet/>
      <dgm:spPr/>
      <dgm:t>
        <a:bodyPr/>
        <a:lstStyle/>
        <a:p>
          <a:endParaRPr lang="en-US"/>
        </a:p>
      </dgm:t>
    </dgm:pt>
    <dgm:pt modelId="{3F0E0E0A-186E-AF4B-B1C4-F36D918F56E4}" type="sibTrans" cxnId="{C2A33273-9D39-6441-9513-DE63B461CD36}">
      <dgm:prSet/>
      <dgm:spPr/>
      <dgm:t>
        <a:bodyPr/>
        <a:lstStyle/>
        <a:p>
          <a:endParaRPr lang="en-US"/>
        </a:p>
      </dgm:t>
    </dgm:pt>
    <dgm:pt modelId="{CC5740AA-EA46-9D45-9585-C83EFCB52091}" type="pres">
      <dgm:prSet presAssocID="{21E0F241-87F5-BB4D-B825-08C0F8E87ED5}" presName="diagram" presStyleCnt="0">
        <dgm:presLayoutVars>
          <dgm:dir/>
          <dgm:resizeHandles val="exact"/>
        </dgm:presLayoutVars>
      </dgm:prSet>
      <dgm:spPr/>
    </dgm:pt>
    <dgm:pt modelId="{31176DEC-25F6-844B-AEFC-0CB85817DF33}" type="pres">
      <dgm:prSet presAssocID="{ADA7C9E0-3CE0-6A43-A75C-6C050F089EC1}" presName="node" presStyleLbl="node1" presStyleIdx="0" presStyleCnt="6">
        <dgm:presLayoutVars>
          <dgm:bulletEnabled val="1"/>
        </dgm:presLayoutVars>
      </dgm:prSet>
      <dgm:spPr/>
    </dgm:pt>
    <dgm:pt modelId="{FD2EA219-D8EF-2A42-9D7B-59A3FACFC481}" type="pres">
      <dgm:prSet presAssocID="{CF8576A6-EF49-0A43-BDAF-2BD9D6F1C9F2}" presName="sibTrans" presStyleCnt="0"/>
      <dgm:spPr/>
    </dgm:pt>
    <dgm:pt modelId="{71AEAD48-E996-4B40-BBB2-8A397658BBF9}" type="pres">
      <dgm:prSet presAssocID="{82644751-E103-244C-B1CF-B0FD4E9E70F9}" presName="node" presStyleLbl="node1" presStyleIdx="1" presStyleCnt="6">
        <dgm:presLayoutVars>
          <dgm:bulletEnabled val="1"/>
        </dgm:presLayoutVars>
      </dgm:prSet>
      <dgm:spPr/>
    </dgm:pt>
    <dgm:pt modelId="{40D70AB1-7081-DB40-A3D1-00C085AE2CE4}" type="pres">
      <dgm:prSet presAssocID="{1CEB129E-3E5F-1949-BF12-E97029917E99}" presName="sibTrans" presStyleCnt="0"/>
      <dgm:spPr/>
    </dgm:pt>
    <dgm:pt modelId="{67D24780-916D-8E48-B3FC-A2ABF0F857C1}" type="pres">
      <dgm:prSet presAssocID="{E770F4E1-64A9-1846-8CD1-EC6FC6A437FF}" presName="node" presStyleLbl="node1" presStyleIdx="2" presStyleCnt="6">
        <dgm:presLayoutVars>
          <dgm:bulletEnabled val="1"/>
        </dgm:presLayoutVars>
      </dgm:prSet>
      <dgm:spPr/>
    </dgm:pt>
    <dgm:pt modelId="{6435C158-7318-4C44-8519-A4D0FAFED930}" type="pres">
      <dgm:prSet presAssocID="{7CE1B434-F29B-104F-896A-21D5706CE389}" presName="sibTrans" presStyleCnt="0"/>
      <dgm:spPr/>
    </dgm:pt>
    <dgm:pt modelId="{B53DE92B-03C6-7449-82CA-50D61EDCA015}" type="pres">
      <dgm:prSet presAssocID="{814021FC-6E8C-854D-92B6-1B78CC045C7C}" presName="node" presStyleLbl="node1" presStyleIdx="3" presStyleCnt="6">
        <dgm:presLayoutVars>
          <dgm:bulletEnabled val="1"/>
        </dgm:presLayoutVars>
      </dgm:prSet>
      <dgm:spPr/>
    </dgm:pt>
    <dgm:pt modelId="{B1646A28-96B3-A347-8716-D2A6D3A904B3}" type="pres">
      <dgm:prSet presAssocID="{B04B2269-1EC2-8F40-96DB-A07635A93B39}" presName="sibTrans" presStyleCnt="0"/>
      <dgm:spPr/>
    </dgm:pt>
    <dgm:pt modelId="{4A2187CB-7F9F-A345-9D90-54EEB84171C9}" type="pres">
      <dgm:prSet presAssocID="{FBE51CE1-22E0-EC41-A3B8-829551344CA4}" presName="node" presStyleLbl="node1" presStyleIdx="4" presStyleCnt="6">
        <dgm:presLayoutVars>
          <dgm:bulletEnabled val="1"/>
        </dgm:presLayoutVars>
      </dgm:prSet>
      <dgm:spPr/>
    </dgm:pt>
    <dgm:pt modelId="{46BF78CF-53E2-7A40-8904-6B4D14E107ED}" type="pres">
      <dgm:prSet presAssocID="{D29AE7C1-BA7E-EB40-A74D-6936573F4D6F}" presName="sibTrans" presStyleCnt="0"/>
      <dgm:spPr/>
    </dgm:pt>
    <dgm:pt modelId="{F763445C-EF1F-BC49-AD74-C119E9FBF458}" type="pres">
      <dgm:prSet presAssocID="{6D171647-1FC7-D747-B460-39E7F2152A49}" presName="node" presStyleLbl="node1" presStyleIdx="5" presStyleCnt="6">
        <dgm:presLayoutVars>
          <dgm:bulletEnabled val="1"/>
        </dgm:presLayoutVars>
      </dgm:prSet>
      <dgm:spPr/>
    </dgm:pt>
  </dgm:ptLst>
  <dgm:cxnLst>
    <dgm:cxn modelId="{A559BA05-44DA-C842-BB2E-972A2CE3DA5B}" srcId="{21E0F241-87F5-BB4D-B825-08C0F8E87ED5}" destId="{814021FC-6E8C-854D-92B6-1B78CC045C7C}" srcOrd="3" destOrd="0" parTransId="{46C8CD2E-14AF-E148-9F20-953A74287071}" sibTransId="{B04B2269-1EC2-8F40-96DB-A07635A93B39}"/>
    <dgm:cxn modelId="{8D317D31-252B-DA4E-8EBB-BDECEE7C615F}" srcId="{21E0F241-87F5-BB4D-B825-08C0F8E87ED5}" destId="{FBE51CE1-22E0-EC41-A3B8-829551344CA4}" srcOrd="4" destOrd="0" parTransId="{03F3444D-6BD9-7A4F-8875-548AD0B9AEC6}" sibTransId="{D29AE7C1-BA7E-EB40-A74D-6936573F4D6F}"/>
    <dgm:cxn modelId="{A2531C35-AB78-D443-9D31-35A93E65D270}" type="presOf" srcId="{ADA7C9E0-3CE0-6A43-A75C-6C050F089EC1}" destId="{31176DEC-25F6-844B-AEFC-0CB85817DF33}" srcOrd="0" destOrd="0" presId="urn:microsoft.com/office/officeart/2005/8/layout/default"/>
    <dgm:cxn modelId="{4AA1203C-91FE-974D-981B-430A6A02DDDA}" srcId="{21E0F241-87F5-BB4D-B825-08C0F8E87ED5}" destId="{82644751-E103-244C-B1CF-B0FD4E9E70F9}" srcOrd="1" destOrd="0" parTransId="{043E2BE9-C3A2-AB4A-BD22-8ECDE4B74C59}" sibTransId="{1CEB129E-3E5F-1949-BF12-E97029917E99}"/>
    <dgm:cxn modelId="{7E0C666F-28CF-2845-A4AF-8EA31330131D}" type="presOf" srcId="{E770F4E1-64A9-1846-8CD1-EC6FC6A437FF}" destId="{67D24780-916D-8E48-B3FC-A2ABF0F857C1}" srcOrd="0" destOrd="0" presId="urn:microsoft.com/office/officeart/2005/8/layout/default"/>
    <dgm:cxn modelId="{C2A33273-9D39-6441-9513-DE63B461CD36}" srcId="{21E0F241-87F5-BB4D-B825-08C0F8E87ED5}" destId="{6D171647-1FC7-D747-B460-39E7F2152A49}" srcOrd="5" destOrd="0" parTransId="{F0077083-FF20-E744-AE36-158E4B9C7800}" sibTransId="{3F0E0E0A-186E-AF4B-B1C4-F36D918F56E4}"/>
    <dgm:cxn modelId="{8311BA7C-5330-D54B-81FF-640DDCFC80E7}" type="presOf" srcId="{82644751-E103-244C-B1CF-B0FD4E9E70F9}" destId="{71AEAD48-E996-4B40-BBB2-8A397658BBF9}" srcOrd="0" destOrd="0" presId="urn:microsoft.com/office/officeart/2005/8/layout/default"/>
    <dgm:cxn modelId="{48E758A9-FB28-B84B-9059-1C9E780169EC}" srcId="{21E0F241-87F5-BB4D-B825-08C0F8E87ED5}" destId="{E770F4E1-64A9-1846-8CD1-EC6FC6A437FF}" srcOrd="2" destOrd="0" parTransId="{2E612C09-17A0-9543-8DA3-2B269EA42639}" sibTransId="{7CE1B434-F29B-104F-896A-21D5706CE389}"/>
    <dgm:cxn modelId="{8D169DCF-C037-644C-84CD-D8F97CAC68B3}" type="presOf" srcId="{6D171647-1FC7-D747-B460-39E7F2152A49}" destId="{F763445C-EF1F-BC49-AD74-C119E9FBF458}" srcOrd="0" destOrd="0" presId="urn:microsoft.com/office/officeart/2005/8/layout/default"/>
    <dgm:cxn modelId="{1EA8D5DD-3E92-5246-947F-9A065F88EB77}" type="presOf" srcId="{814021FC-6E8C-854D-92B6-1B78CC045C7C}" destId="{B53DE92B-03C6-7449-82CA-50D61EDCA015}" srcOrd="0" destOrd="0" presId="urn:microsoft.com/office/officeart/2005/8/layout/default"/>
    <dgm:cxn modelId="{5EC25FE5-2004-C44E-ADC1-C3B1A3B86D13}" type="presOf" srcId="{FBE51CE1-22E0-EC41-A3B8-829551344CA4}" destId="{4A2187CB-7F9F-A345-9D90-54EEB84171C9}" srcOrd="0" destOrd="0" presId="urn:microsoft.com/office/officeart/2005/8/layout/default"/>
    <dgm:cxn modelId="{0A0560F0-8ED4-9240-B31C-C6D7B2B12445}" srcId="{21E0F241-87F5-BB4D-B825-08C0F8E87ED5}" destId="{ADA7C9E0-3CE0-6A43-A75C-6C050F089EC1}" srcOrd="0" destOrd="0" parTransId="{823A3BED-D0FA-8143-B432-31BED70B6AC6}" sibTransId="{CF8576A6-EF49-0A43-BDAF-2BD9D6F1C9F2}"/>
    <dgm:cxn modelId="{4EEB80FF-4AB9-E042-9E75-E03D91FBFF8E}" type="presOf" srcId="{21E0F241-87F5-BB4D-B825-08C0F8E87ED5}" destId="{CC5740AA-EA46-9D45-9585-C83EFCB52091}" srcOrd="0" destOrd="0" presId="urn:microsoft.com/office/officeart/2005/8/layout/default"/>
    <dgm:cxn modelId="{41762A2A-5B75-CA48-9678-17CFCBC97D0C}" type="presParOf" srcId="{CC5740AA-EA46-9D45-9585-C83EFCB52091}" destId="{31176DEC-25F6-844B-AEFC-0CB85817DF33}" srcOrd="0" destOrd="0" presId="urn:microsoft.com/office/officeart/2005/8/layout/default"/>
    <dgm:cxn modelId="{1B9407CB-6957-524D-82FC-C0E0EDAC3289}" type="presParOf" srcId="{CC5740AA-EA46-9D45-9585-C83EFCB52091}" destId="{FD2EA219-D8EF-2A42-9D7B-59A3FACFC481}" srcOrd="1" destOrd="0" presId="urn:microsoft.com/office/officeart/2005/8/layout/default"/>
    <dgm:cxn modelId="{AC614CD5-C019-0C43-817A-02FCBA97DB10}" type="presParOf" srcId="{CC5740AA-EA46-9D45-9585-C83EFCB52091}" destId="{71AEAD48-E996-4B40-BBB2-8A397658BBF9}" srcOrd="2" destOrd="0" presId="urn:microsoft.com/office/officeart/2005/8/layout/default"/>
    <dgm:cxn modelId="{AE2FDF7A-0063-774B-A538-539FC01B0205}" type="presParOf" srcId="{CC5740AA-EA46-9D45-9585-C83EFCB52091}" destId="{40D70AB1-7081-DB40-A3D1-00C085AE2CE4}" srcOrd="3" destOrd="0" presId="urn:microsoft.com/office/officeart/2005/8/layout/default"/>
    <dgm:cxn modelId="{F0605DEF-9367-464C-8C37-F0CD6178C857}" type="presParOf" srcId="{CC5740AA-EA46-9D45-9585-C83EFCB52091}" destId="{67D24780-916D-8E48-B3FC-A2ABF0F857C1}" srcOrd="4" destOrd="0" presId="urn:microsoft.com/office/officeart/2005/8/layout/default"/>
    <dgm:cxn modelId="{D5061208-29F3-D047-A7C6-4030C9A1ACF7}" type="presParOf" srcId="{CC5740AA-EA46-9D45-9585-C83EFCB52091}" destId="{6435C158-7318-4C44-8519-A4D0FAFED930}" srcOrd="5" destOrd="0" presId="urn:microsoft.com/office/officeart/2005/8/layout/default"/>
    <dgm:cxn modelId="{31B6BB6C-0CC1-F047-A6AE-6B8C6FC4EEBE}" type="presParOf" srcId="{CC5740AA-EA46-9D45-9585-C83EFCB52091}" destId="{B53DE92B-03C6-7449-82CA-50D61EDCA015}" srcOrd="6" destOrd="0" presId="urn:microsoft.com/office/officeart/2005/8/layout/default"/>
    <dgm:cxn modelId="{1866289E-4B9D-3C48-A45F-C85285A0BACE}" type="presParOf" srcId="{CC5740AA-EA46-9D45-9585-C83EFCB52091}" destId="{B1646A28-96B3-A347-8716-D2A6D3A904B3}" srcOrd="7" destOrd="0" presId="urn:microsoft.com/office/officeart/2005/8/layout/default"/>
    <dgm:cxn modelId="{532A6DAF-4D01-F547-8E06-E7D87F026456}" type="presParOf" srcId="{CC5740AA-EA46-9D45-9585-C83EFCB52091}" destId="{4A2187CB-7F9F-A345-9D90-54EEB84171C9}" srcOrd="8" destOrd="0" presId="urn:microsoft.com/office/officeart/2005/8/layout/default"/>
    <dgm:cxn modelId="{8E133569-CDE9-6144-86A6-1D26527D67A9}" type="presParOf" srcId="{CC5740AA-EA46-9D45-9585-C83EFCB52091}" destId="{46BF78CF-53E2-7A40-8904-6B4D14E107ED}" srcOrd="9" destOrd="0" presId="urn:microsoft.com/office/officeart/2005/8/layout/default"/>
    <dgm:cxn modelId="{24E6D820-FA7C-6545-B1C8-B0C43B8DB99C}" type="presParOf" srcId="{CC5740AA-EA46-9D45-9585-C83EFCB52091}" destId="{F763445C-EF1F-BC49-AD74-C119E9FBF458}"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176DEC-25F6-844B-AEFC-0CB85817DF33}">
      <dsp:nvSpPr>
        <dsp:cNvPr id="0" name=""/>
        <dsp:cNvSpPr/>
      </dsp:nvSpPr>
      <dsp:spPr>
        <a:xfrm>
          <a:off x="0" y="95249"/>
          <a:ext cx="3428999" cy="2057400"/>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a:t>Croire que vous êtes un</a:t>
          </a:r>
          <a:br>
            <a:rPr lang="fr-FR" sz="2400" kern="1200"/>
          </a:br>
          <a:r>
            <a:rPr lang="fr-FR" sz="2400" kern="1200"/>
            <a:t>enfant de Dieu</a:t>
          </a:r>
        </a:p>
      </dsp:txBody>
      <dsp:txXfrm>
        <a:off x="0" y="95249"/>
        <a:ext cx="3428999" cy="2057400"/>
      </dsp:txXfrm>
    </dsp:sp>
    <dsp:sp modelId="{71AEAD48-E996-4B40-BBB2-8A397658BBF9}">
      <dsp:nvSpPr>
        <dsp:cNvPr id="0" name=""/>
        <dsp:cNvSpPr/>
      </dsp:nvSpPr>
      <dsp:spPr>
        <a:xfrm>
          <a:off x="3771900" y="95249"/>
          <a:ext cx="3428999" cy="2057400"/>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a:t>Exercer sa foi en</a:t>
          </a:r>
          <a:br>
            <a:rPr lang="fr-FR" sz="2400" kern="1200"/>
          </a:br>
          <a:r>
            <a:rPr lang="fr-FR" sz="2400" kern="1200"/>
            <a:t>Jésus-Christ</a:t>
          </a:r>
        </a:p>
      </dsp:txBody>
      <dsp:txXfrm>
        <a:off x="3771900" y="95249"/>
        <a:ext cx="3428999" cy="2057400"/>
      </dsp:txXfrm>
    </dsp:sp>
    <dsp:sp modelId="{67D24780-916D-8E48-B3FC-A2ABF0F857C1}">
      <dsp:nvSpPr>
        <dsp:cNvPr id="0" name=""/>
        <dsp:cNvSpPr/>
      </dsp:nvSpPr>
      <dsp:spPr>
        <a:xfrm>
          <a:off x="7543800" y="95249"/>
          <a:ext cx="3428999" cy="2057400"/>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a:t>Prendre ses responsabilités</a:t>
          </a:r>
        </a:p>
      </dsp:txBody>
      <dsp:txXfrm>
        <a:off x="7543800" y="95249"/>
        <a:ext cx="3428999" cy="2057400"/>
      </dsp:txXfrm>
    </dsp:sp>
    <dsp:sp modelId="{B53DE92B-03C6-7449-82CA-50D61EDCA015}">
      <dsp:nvSpPr>
        <dsp:cNvPr id="0" name=""/>
        <dsp:cNvSpPr/>
      </dsp:nvSpPr>
      <dsp:spPr>
        <a:xfrm>
          <a:off x="0" y="2495550"/>
          <a:ext cx="3428999" cy="2057400"/>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a:t>Aimer et s’enseigner</a:t>
          </a:r>
          <a:br>
            <a:rPr lang="fr-FR" sz="2400" kern="1200"/>
          </a:br>
          <a:r>
            <a:rPr lang="fr-FR" sz="2400" kern="1200"/>
            <a:t>les uns les autres</a:t>
          </a:r>
        </a:p>
      </dsp:txBody>
      <dsp:txXfrm>
        <a:off x="0" y="2495550"/>
        <a:ext cx="3428999" cy="2057400"/>
      </dsp:txXfrm>
    </dsp:sp>
    <dsp:sp modelId="{4A2187CB-7F9F-A345-9D90-54EEB84171C9}">
      <dsp:nvSpPr>
        <dsp:cNvPr id="0" name=""/>
        <dsp:cNvSpPr/>
      </dsp:nvSpPr>
      <dsp:spPr>
        <a:xfrm>
          <a:off x="3771900" y="2495550"/>
          <a:ext cx="3428999" cy="2057400"/>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a:t>Aller de l’avant</a:t>
          </a:r>
        </a:p>
      </dsp:txBody>
      <dsp:txXfrm>
        <a:off x="3771900" y="2495550"/>
        <a:ext cx="3428999" cy="2057400"/>
      </dsp:txXfrm>
    </dsp:sp>
    <dsp:sp modelId="{F763445C-EF1F-BC49-AD74-C119E9FBF458}">
      <dsp:nvSpPr>
        <dsp:cNvPr id="0" name=""/>
        <dsp:cNvSpPr/>
      </dsp:nvSpPr>
      <dsp:spPr>
        <a:xfrm>
          <a:off x="7543800" y="2495550"/>
          <a:ext cx="3428999" cy="2057400"/>
        </a:xfrm>
        <a:prstGeom prst="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a:t>Consulter le Seigneur</a:t>
          </a:r>
        </a:p>
      </dsp:txBody>
      <dsp:txXfrm>
        <a:off x="7543800" y="2495550"/>
        <a:ext cx="3428999" cy="20574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FD63A8F-C9B7-D74B-B4C8-35B6B456BE3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1F7B457-1FF4-DA47-A6C8-661D10ADA9D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D6D980F-B27A-284A-94B5-F7EC56527D2C}" type="datetimeFigureOut">
              <a:rPr lang="en-US" smtClean="0"/>
              <a:t>5/23/25</a:t>
            </a:fld>
            <a:endParaRPr lang="en-US"/>
          </a:p>
        </p:txBody>
      </p:sp>
      <p:sp>
        <p:nvSpPr>
          <p:cNvPr id="4" name="Footer Placeholder 3">
            <a:extLst>
              <a:ext uri="{FF2B5EF4-FFF2-40B4-BE49-F238E27FC236}">
                <a16:creationId xmlns:a16="http://schemas.microsoft.com/office/drawing/2014/main" id="{EDD70F5B-B73D-9242-980F-2D7A003DB1D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A231D38-4BBF-5A4D-91A9-8EE37243D4C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6B65235-F0D6-B74D-9802-1DDB7DF23F5A}" type="slidenum">
              <a:rPr lang="en-US" smtClean="0"/>
              <a:t>‹#›</a:t>
            </a:fld>
            <a:endParaRPr lang="en-US"/>
          </a:p>
        </p:txBody>
      </p:sp>
    </p:spTree>
    <p:extLst>
      <p:ext uri="{BB962C8B-B14F-4D97-AF65-F5344CB8AC3E}">
        <p14:creationId xmlns:p14="http://schemas.microsoft.com/office/powerpoint/2010/main" val="6765511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AD2057-A787-8D42-B38D-6E3496A3989C}" type="datetimeFigureOut">
              <a:rPr lang="en-US" smtClean="0"/>
              <a:t>5/23/25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DECCD6-9733-2A4A-A5D7-EF1BB57FE31B}" type="slidenum">
              <a:rPr lang="en-US" smtClean="0"/>
              <a:t>‹#›</a:t>
            </a:fld>
            <a:endParaRPr lang="en-US"/>
          </a:p>
        </p:txBody>
      </p:sp>
    </p:spTree>
    <p:extLst>
      <p:ext uri="{BB962C8B-B14F-4D97-AF65-F5344CB8AC3E}">
        <p14:creationId xmlns:p14="http://schemas.microsoft.com/office/powerpoint/2010/main" val="3767634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census.gov/library/working-papers/2005/demo/2005-Day-Shin.html"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DECCD6-9733-2A4A-A5D7-EF1BB57FE31B}" type="slidenum">
              <a:rPr lang="en-US" smtClean="0"/>
              <a:t>1</a:t>
            </a:fld>
            <a:endParaRPr lang="en-US"/>
          </a:p>
        </p:txBody>
      </p:sp>
    </p:spTree>
    <p:extLst>
      <p:ext uri="{BB962C8B-B14F-4D97-AF65-F5344CB8AC3E}">
        <p14:creationId xmlns:p14="http://schemas.microsoft.com/office/powerpoint/2010/main" val="1904985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Remove details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1E5E03-8536-F740-8371-55F0FDD4430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4666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nSpc>
                <a:spcPct val="90000"/>
              </a:lnSpc>
              <a:spcBef>
                <a:spcPts val="1000"/>
              </a:spcBef>
              <a:buFont typeface="Arial"/>
              <a:buChar char="•"/>
              <a:defRPr/>
            </a:pPr>
            <a:r>
              <a:rPr lang="en-US"/>
              <a:t>With simple patterns and a few vocabulary words, you can create meaningful conversation. </a:t>
            </a:r>
          </a:p>
          <a:p>
            <a:pPr marL="171450" indent="-171450">
              <a:lnSpc>
                <a:spcPct val="90000"/>
              </a:lnSpc>
              <a:spcBef>
                <a:spcPts val="1000"/>
              </a:spcBef>
              <a:buFont typeface="Arial"/>
              <a:buChar char="•"/>
              <a:defRPr/>
            </a:pPr>
            <a:r>
              <a:rPr lang="en-US"/>
              <a:t>Example: Unit 1 of EnglishConnect 1, participants learn 90 words and 18 sentence patterns = </a:t>
            </a:r>
          </a:p>
          <a:p>
            <a:pPr>
              <a:lnSpc>
                <a:spcPct val="90000"/>
              </a:lnSpc>
              <a:spcBef>
                <a:spcPts val="1000"/>
              </a:spcBef>
              <a:defRPr/>
            </a:pPr>
            <a:r>
              <a:rPr lang="en-US" b="1"/>
              <a:t>200 questions </a:t>
            </a:r>
            <a:r>
              <a:rPr lang="en-US"/>
              <a:t>and </a:t>
            </a:r>
            <a:r>
              <a:rPr lang="en-US" b="1"/>
              <a:t>3,000 sentences</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1E5E03-8536-F740-8371-55F0FDD4430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1930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15BBEC-FCFA-104A-A502-D7EB7C34468A}" type="slidenum">
              <a:rPr lang="en-US" smtClean="0"/>
              <a:t>16</a:t>
            </a:fld>
            <a:endParaRPr lang="en-US"/>
          </a:p>
        </p:txBody>
      </p:sp>
    </p:spTree>
    <p:extLst>
      <p:ext uri="{BB962C8B-B14F-4D97-AF65-F5344CB8AC3E}">
        <p14:creationId xmlns:p14="http://schemas.microsoft.com/office/powerpoint/2010/main" val="592565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p:txBody>
      </p:sp>
      <p:sp>
        <p:nvSpPr>
          <p:cNvPr id="4" name="Slide Number Placeholder 3"/>
          <p:cNvSpPr>
            <a:spLocks noGrp="1"/>
          </p:cNvSpPr>
          <p:nvPr>
            <p:ph type="sldNum" sz="quarter" idx="5"/>
          </p:nvPr>
        </p:nvSpPr>
        <p:spPr/>
        <p:txBody>
          <a:bodyPr/>
          <a:lstStyle/>
          <a:p>
            <a:fld id="{BF15BBEC-FCFA-104A-A502-D7EB7C34468A}" type="slidenum">
              <a:rPr lang="en-US" smtClean="0"/>
              <a:t>18</a:t>
            </a:fld>
            <a:endParaRPr lang="en-US"/>
          </a:p>
        </p:txBody>
      </p:sp>
    </p:spTree>
    <p:extLst>
      <p:ext uri="{BB962C8B-B14F-4D97-AF65-F5344CB8AC3E}">
        <p14:creationId xmlns:p14="http://schemas.microsoft.com/office/powerpoint/2010/main" val="2775584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C0E6A002-DF08-4F40-9C9A-CA8E94A42862}"/>
              </a:ext>
            </a:extLst>
          </p:cNvPr>
          <p:cNvSpPr>
            <a:spLocks noGrp="1"/>
          </p:cNvSpPr>
          <p:nvPr>
            <p:ph type="body" idx="1"/>
          </p:nvPr>
        </p:nvSpPr>
        <p:spPr/>
        <p:txBody>
          <a:bodyPr/>
          <a:lstStyle/>
          <a:p>
            <a:r>
              <a:rPr lang="en-US"/>
              <a:t>In the U.S., non-native speakers can see significant employment and earnings gains as they increase their English-language skills. </a:t>
            </a:r>
          </a:p>
          <a:p>
            <a:r>
              <a:rPr lang="en-US"/>
              <a:t>Most notably as seen in the 20-point percent gains in the “Employed Full Time” column from 41% up to 62%.</a:t>
            </a:r>
            <a:endParaRPr lang="en-US">
              <a:ea typeface="Calibri"/>
              <a:cs typeface="Calibri"/>
            </a:endParaRPr>
          </a:p>
          <a:p>
            <a:endParaRPr lang="en-US">
              <a:ea typeface="Calibri"/>
              <a:cs typeface="Calibri"/>
            </a:endParaRPr>
          </a:p>
          <a:p>
            <a:pPr indent="-457200"/>
            <a:r>
              <a:rPr lang="en-US"/>
              <a:t>Day, Jennifer Cheeseman, and Hyon B. Shin. 2005. "How Does Ability To Speak English Affect Earnings?”</a:t>
            </a:r>
            <a:br>
              <a:rPr lang="en-US">
                <a:cs typeface="+mn-lt"/>
              </a:rPr>
            </a:br>
            <a:r>
              <a:rPr lang="en-US"/>
              <a:t>        Census.gov. April. </a:t>
            </a:r>
            <a:r>
              <a:rPr lang="en-US">
                <a:hlinkClick r:id="rId3">
                  <a:extLst>
                    <a:ext uri="{A12FA001-AC4F-418D-AE19-62706E023703}">
                      <ahyp:hlinkClr xmlns:ahyp="http://schemas.microsoft.com/office/drawing/2018/hyperlinkcolor" val="tx"/>
                    </a:ext>
                  </a:extLst>
                </a:hlinkClick>
              </a:rPr>
              <a:t>https://www.census.gov/library/working-papers/2005/demo/2005-Day-Shin.html</a:t>
            </a:r>
            <a:r>
              <a:rPr lang="en-US"/>
              <a:t>.</a:t>
            </a:r>
            <a:endParaRPr lang="en-US">
              <a:ea typeface="Calibri"/>
              <a:cs typeface="Calibri"/>
            </a:endParaRPr>
          </a:p>
          <a:p>
            <a:r>
              <a:rPr lang="en-US" i="1"/>
              <a:t>* Adjusted from 2005 – 2024 using CPI Inflation Calculator of 33.94%, not nominal wage growth</a:t>
            </a:r>
            <a:endParaRPr lang="en-US"/>
          </a:p>
          <a:p>
            <a:endParaRPr lang="en-US">
              <a:ea typeface="Calibri"/>
              <a:cs typeface="Calibri"/>
            </a:endParaRPr>
          </a:p>
        </p:txBody>
      </p:sp>
    </p:spTree>
    <p:extLst>
      <p:ext uri="{BB962C8B-B14F-4D97-AF65-F5344CB8AC3E}">
        <p14:creationId xmlns:p14="http://schemas.microsoft.com/office/powerpoint/2010/main" val="38994413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15BBEC-FCFA-104A-A502-D7EB7C34468A}" type="slidenum">
              <a:rPr lang="en-US" smtClean="0"/>
              <a:t>20</a:t>
            </a:fld>
            <a:endParaRPr lang="en-US"/>
          </a:p>
        </p:txBody>
      </p:sp>
    </p:spTree>
    <p:extLst>
      <p:ext uri="{BB962C8B-B14F-4D97-AF65-F5344CB8AC3E}">
        <p14:creationId xmlns:p14="http://schemas.microsoft.com/office/powerpoint/2010/main" val="36614740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Each student has a unique path to a degree, and BYU-Pathway provides a way forward for each of them, regardless of economic, cultural, and personal circumstances. </a:t>
            </a:r>
          </a:p>
        </p:txBody>
      </p:sp>
      <p:sp>
        <p:nvSpPr>
          <p:cNvPr id="4" name="Slide Number Placeholder 3"/>
          <p:cNvSpPr>
            <a:spLocks noGrp="1"/>
          </p:cNvSpPr>
          <p:nvPr>
            <p:ph type="sldNum" sz="quarter" idx="5"/>
          </p:nvPr>
        </p:nvSpPr>
        <p:spPr/>
        <p:txBody>
          <a:bodyPr/>
          <a:lstStyle/>
          <a:p>
            <a:fld id="{BF15BBEC-FCFA-104A-A502-D7EB7C34468A}" type="slidenum">
              <a:rPr lang="en-US" smtClean="0"/>
              <a:t>21</a:t>
            </a:fld>
            <a:endParaRPr lang="en-US"/>
          </a:p>
        </p:txBody>
      </p:sp>
    </p:spTree>
    <p:extLst>
      <p:ext uri="{BB962C8B-B14F-4D97-AF65-F5344CB8AC3E}">
        <p14:creationId xmlns:p14="http://schemas.microsoft.com/office/powerpoint/2010/main" val="1035067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15BBEC-FCFA-104A-A502-D7EB7C34468A}" type="slidenum">
              <a:rPr lang="en-US" smtClean="0"/>
              <a:t>24</a:t>
            </a:fld>
            <a:endParaRPr lang="en-US"/>
          </a:p>
        </p:txBody>
      </p:sp>
    </p:spTree>
    <p:extLst>
      <p:ext uri="{BB962C8B-B14F-4D97-AF65-F5344CB8AC3E}">
        <p14:creationId xmlns:p14="http://schemas.microsoft.com/office/powerpoint/2010/main" val="7215977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cs typeface="Calibri" panose="020F0502020204030204"/>
            </a:endParaRPr>
          </a:p>
        </p:txBody>
      </p:sp>
      <p:sp>
        <p:nvSpPr>
          <p:cNvPr id="4" name="Slide Number Placeholder 3"/>
          <p:cNvSpPr>
            <a:spLocks noGrp="1"/>
          </p:cNvSpPr>
          <p:nvPr>
            <p:ph type="sldNum" sz="quarter" idx="5"/>
          </p:nvPr>
        </p:nvSpPr>
        <p:spPr/>
        <p:txBody>
          <a:bodyPr/>
          <a:lstStyle/>
          <a:p>
            <a:fld id="{BF15BBEC-FCFA-104A-A502-D7EB7C34468A}" type="slidenum">
              <a:rPr lang="en-US" smtClean="0"/>
              <a:t>25</a:t>
            </a:fld>
            <a:endParaRPr lang="en-US"/>
          </a:p>
        </p:txBody>
      </p:sp>
    </p:spTree>
    <p:extLst>
      <p:ext uri="{BB962C8B-B14F-4D97-AF65-F5344CB8AC3E}">
        <p14:creationId xmlns:p14="http://schemas.microsoft.com/office/powerpoint/2010/main" val="2641022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F15BBEC-FCFA-104A-A502-D7EB7C34468A}" type="slidenum">
              <a:rPr lang="en-US" smtClean="0"/>
              <a:t>27</a:t>
            </a:fld>
            <a:endParaRPr lang="en-US"/>
          </a:p>
        </p:txBody>
      </p:sp>
    </p:spTree>
    <p:extLst>
      <p:ext uri="{BB962C8B-B14F-4D97-AF65-F5344CB8AC3E}">
        <p14:creationId xmlns:p14="http://schemas.microsoft.com/office/powerpoint/2010/main" val="612865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3DECCD6-9733-2A4A-A5D7-EF1BB57FE31B}" type="slidenum">
              <a:rPr lang="en-US" smtClean="0"/>
              <a:t>2</a:t>
            </a:fld>
            <a:endParaRPr lang="en-US"/>
          </a:p>
        </p:txBody>
      </p:sp>
    </p:spTree>
    <p:extLst>
      <p:ext uri="{BB962C8B-B14F-4D97-AF65-F5344CB8AC3E}">
        <p14:creationId xmlns:p14="http://schemas.microsoft.com/office/powerpoint/2010/main" val="14452495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A90FBC6C-32F0-E346-9FFB-1BD938175AD6}"/>
              </a:ext>
            </a:extLst>
          </p:cNvPr>
          <p:cNvSpPr>
            <a:spLocks noGrp="1"/>
          </p:cNvSpPr>
          <p:nvPr>
            <p:ph type="body" idx="1"/>
          </p:nvPr>
        </p:nvSpPr>
        <p:spPr/>
        <p:txBody>
          <a:bodyPr/>
          <a:lstStyle/>
          <a:p>
            <a:r>
              <a:rPr lang="en-US">
                <a:cs typeface="Calibri"/>
              </a:rPr>
              <a:t>Use this slide if you're presenting to prospective students.</a:t>
            </a:r>
          </a:p>
        </p:txBody>
      </p:sp>
    </p:spTree>
    <p:extLst>
      <p:ext uri="{BB962C8B-B14F-4D97-AF65-F5344CB8AC3E}">
        <p14:creationId xmlns:p14="http://schemas.microsoft.com/office/powerpoint/2010/main" val="1873604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a:effectLst/>
              <a:cs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a:solidFill>
                <a:schemeClr val="tx1"/>
              </a:solidFill>
              <a:effectLst/>
              <a:latin typeface="+mn-lt"/>
              <a:ea typeface="+mn-ea"/>
              <a:cs typeface="+mn-cs"/>
            </a:endParaRPr>
          </a:p>
          <a:p>
            <a:pPr marL="171450" indent="-171450">
              <a:buFont typeface="Arial" panose="020B0604020202020204" pitchFamily="34" charset="0"/>
              <a:buChar char="•"/>
            </a:pPr>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F15BBEC-FCFA-104A-A502-D7EB7C34468A}" type="slidenum">
              <a:rPr lang="en-US" smtClean="0"/>
              <a:t>3</a:t>
            </a:fld>
            <a:endParaRPr lang="en-US"/>
          </a:p>
        </p:txBody>
      </p:sp>
    </p:spTree>
    <p:extLst>
      <p:ext uri="{BB962C8B-B14F-4D97-AF65-F5344CB8AC3E}">
        <p14:creationId xmlns:p14="http://schemas.microsoft.com/office/powerpoint/2010/main" val="3152261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D59C2-5605-535C-73E7-757AEA3523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3CDBEA-FE7A-63B6-25F0-4BE7A9A386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AC7066-CBCE-C670-C438-79DB0C6858F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FAB6C9D-0D10-5B97-B027-663FF656E8D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15BBEC-FCFA-104A-A502-D7EB7C3446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97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defRPr/>
            </a:pPr>
            <a:r>
              <a:rPr lang="en-US" b="1">
                <a:ea typeface="Calibri"/>
                <a:cs typeface="Calibri"/>
              </a:rPr>
              <a:t>Program details -</a:t>
            </a:r>
            <a:endParaRPr lang="en-US" b="1"/>
          </a:p>
          <a:p>
            <a:pPr>
              <a:spcAft>
                <a:spcPts val="600"/>
              </a:spcAft>
              <a:defRPr/>
            </a:pPr>
            <a:r>
              <a:rPr lang="en-US" b="1"/>
              <a:t>Curriculum: </a:t>
            </a:r>
            <a:r>
              <a:rPr lang="en-US"/>
              <a:t>Basic English</a:t>
            </a:r>
            <a:endParaRPr lang="en-US">
              <a:ea typeface="Calibri"/>
              <a:cs typeface="Calibri"/>
            </a:endParaRPr>
          </a:p>
          <a:p>
            <a:pPr>
              <a:spcAft>
                <a:spcPts val="600"/>
              </a:spcAft>
              <a:defRPr/>
            </a:pPr>
            <a:r>
              <a:rPr lang="en-US" b="1"/>
              <a:t>Length: </a:t>
            </a:r>
            <a:r>
              <a:rPr lang="en-US"/>
              <a:t>25 lessons per course</a:t>
            </a:r>
          </a:p>
          <a:p>
            <a:pPr>
              <a:spcAft>
                <a:spcPts val="600"/>
              </a:spcAft>
              <a:defRPr/>
            </a:pPr>
            <a:r>
              <a:rPr lang="en-US" b="1"/>
              <a:t>Conversation Group: </a:t>
            </a:r>
            <a:r>
              <a:rPr lang="en-US"/>
              <a:t>90-min weekly group led by local members or missionaries (in person or virtual)</a:t>
            </a:r>
          </a:p>
          <a:p>
            <a:pPr>
              <a:spcAft>
                <a:spcPts val="600"/>
              </a:spcAft>
              <a:defRPr/>
            </a:pPr>
            <a:r>
              <a:rPr lang="en-US" b="1"/>
              <a:t>Cost: </a:t>
            </a:r>
            <a:r>
              <a:rPr lang="en-US"/>
              <a:t>Free</a:t>
            </a:r>
          </a:p>
          <a:p>
            <a:pPr>
              <a:spcAft>
                <a:spcPts val="600"/>
              </a:spcAft>
              <a:defRPr/>
            </a:pPr>
            <a:r>
              <a:rPr lang="en-US" b="1"/>
              <a:t>Implementation: </a:t>
            </a:r>
            <a:r>
              <a:rPr lang="en-US"/>
              <a:t>Led by stake, coordinating council, mission, or Area, delegated to self-reliance specialist or other assigned committee</a:t>
            </a:r>
          </a:p>
          <a:p>
            <a:pPr>
              <a:spcAft>
                <a:spcPts val="600"/>
              </a:spcAft>
              <a:defRPr/>
            </a:pPr>
            <a:r>
              <a:rPr lang="en-US" b="1"/>
              <a:t>Placement: </a:t>
            </a:r>
            <a:r>
              <a:rPr lang="en-US"/>
              <a:t>Learners self-select or teacher evaluates using conversation assessment </a:t>
            </a:r>
            <a:endParaRPr lang="en-US">
              <a:ea typeface="Calibri"/>
              <a:cs typeface="Calibri"/>
            </a:endParaRPr>
          </a:p>
        </p:txBody>
      </p:sp>
      <p:sp>
        <p:nvSpPr>
          <p:cNvPr id="4" name="Slide Number Placeholder 3"/>
          <p:cNvSpPr>
            <a:spLocks noGrp="1"/>
          </p:cNvSpPr>
          <p:nvPr>
            <p:ph type="sldNum" sz="quarter" idx="5"/>
          </p:nvPr>
        </p:nvSpPr>
        <p:spPr/>
        <p:txBody>
          <a:bodyPr/>
          <a:lstStyle/>
          <a:p>
            <a:fld id="{BF15BBEC-FCFA-104A-A502-D7EB7C34468A}" type="slidenum">
              <a:rPr lang="en-US" smtClean="0"/>
              <a:t>5</a:t>
            </a:fld>
            <a:endParaRPr lang="en-US"/>
          </a:p>
        </p:txBody>
      </p:sp>
    </p:spTree>
    <p:extLst>
      <p:ext uri="{BB962C8B-B14F-4D97-AF65-F5344CB8AC3E}">
        <p14:creationId xmlns:p14="http://schemas.microsoft.com/office/powerpoint/2010/main" val="2929891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Program details - </a:t>
            </a:r>
          </a:p>
          <a:p>
            <a:pPr>
              <a:spcAft>
                <a:spcPts val="600"/>
              </a:spcAft>
            </a:pPr>
            <a:r>
              <a:rPr lang="en-US" b="1"/>
              <a:t>Curriculum: </a:t>
            </a:r>
            <a:r>
              <a:rPr lang="en-US"/>
              <a:t>Academic and workplace English</a:t>
            </a:r>
            <a:endParaRPr lang="en-US">
              <a:ea typeface="Calibri"/>
              <a:cs typeface="Calibri"/>
            </a:endParaRPr>
          </a:p>
          <a:p>
            <a:pPr>
              <a:spcAft>
                <a:spcPts val="600"/>
              </a:spcAft>
            </a:pPr>
            <a:r>
              <a:rPr lang="en-US" b="1"/>
              <a:t>Length: </a:t>
            </a:r>
            <a:r>
              <a:rPr lang="en-US"/>
              <a:t>14 weeks; learners can repeat</a:t>
            </a:r>
            <a:endParaRPr lang="en-US">
              <a:ea typeface="Calibri"/>
              <a:cs typeface="Calibri"/>
            </a:endParaRPr>
          </a:p>
          <a:p>
            <a:pPr>
              <a:spcAft>
                <a:spcPts val="600"/>
              </a:spcAft>
            </a:pPr>
            <a:r>
              <a:rPr lang="en-US" b="1"/>
              <a:t>Weekly Gathering: </a:t>
            </a:r>
            <a:r>
              <a:rPr lang="en-US"/>
              <a:t>90-min, learner-led, facilitated by BYU-PW missionaries (virtual)</a:t>
            </a:r>
            <a:endParaRPr lang="en-US">
              <a:ea typeface="Calibri"/>
              <a:cs typeface="Calibri"/>
            </a:endParaRPr>
          </a:p>
          <a:p>
            <a:pPr>
              <a:spcAft>
                <a:spcPts val="600"/>
              </a:spcAft>
            </a:pPr>
            <a:r>
              <a:rPr lang="en-US" b="1"/>
              <a:t>Cost: </a:t>
            </a:r>
            <a:r>
              <a:rPr lang="en-US"/>
              <a:t>cost varies by country </a:t>
            </a:r>
          </a:p>
          <a:p>
            <a:pPr>
              <a:spcAft>
                <a:spcPts val="600"/>
              </a:spcAft>
            </a:pPr>
            <a:r>
              <a:rPr lang="en-US" b="1"/>
              <a:t>Implementation: </a:t>
            </a:r>
            <a:r>
              <a:rPr lang="en-US"/>
              <a:t>BYU-PW</a:t>
            </a:r>
            <a:endParaRPr lang="en-US">
              <a:ea typeface="Calibri"/>
              <a:cs typeface="Calibri"/>
            </a:endParaRPr>
          </a:p>
          <a:p>
            <a:pPr>
              <a:spcAft>
                <a:spcPts val="600"/>
              </a:spcAft>
            </a:pPr>
            <a:r>
              <a:rPr lang="en-US" b="1"/>
              <a:t>Placement:</a:t>
            </a:r>
            <a:r>
              <a:rPr lang="en-US"/>
              <a:t> Assessment score</a:t>
            </a:r>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BF15BBEC-FCFA-104A-A502-D7EB7C34468A}" type="slidenum">
              <a:rPr lang="en-US" smtClean="0"/>
              <a:t>7</a:t>
            </a:fld>
            <a:endParaRPr lang="en-US"/>
          </a:p>
        </p:txBody>
      </p:sp>
    </p:spTree>
    <p:extLst>
      <p:ext uri="{BB962C8B-B14F-4D97-AF65-F5344CB8AC3E}">
        <p14:creationId xmlns:p14="http://schemas.microsoft.com/office/powerpoint/2010/main" val="1553904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20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DECCD6-9733-2A4A-A5D7-EF1BB57FE31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5678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Consider going back to main 3 ?</a:t>
            </a:r>
          </a:p>
        </p:txBody>
      </p:sp>
      <p:sp>
        <p:nvSpPr>
          <p:cNvPr id="4" name="Slide Number Placeholder 3"/>
          <p:cNvSpPr>
            <a:spLocks noGrp="1"/>
          </p:cNvSpPr>
          <p:nvPr>
            <p:ph type="sldNum" sz="quarter" idx="5"/>
          </p:nvPr>
        </p:nvSpPr>
        <p:spPr/>
        <p:txBody>
          <a:bodyPr/>
          <a:lstStyle/>
          <a:p>
            <a:fld id="{23DECCD6-9733-2A4A-A5D7-EF1BB57FE31B}" type="slidenum">
              <a:rPr lang="en-US" smtClean="0"/>
              <a:t>10</a:t>
            </a:fld>
            <a:endParaRPr lang="en-US"/>
          </a:p>
        </p:txBody>
      </p:sp>
    </p:spTree>
    <p:extLst>
      <p:ext uri="{BB962C8B-B14F-4D97-AF65-F5344CB8AC3E}">
        <p14:creationId xmlns:p14="http://schemas.microsoft.com/office/powerpoint/2010/main" val="3177496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Seek learning by study and also by faith. (Add reference)</a:t>
            </a:r>
          </a:p>
        </p:txBody>
      </p:sp>
      <p:sp>
        <p:nvSpPr>
          <p:cNvPr id="4" name="Slide Number Placeholder 3"/>
          <p:cNvSpPr>
            <a:spLocks noGrp="1"/>
          </p:cNvSpPr>
          <p:nvPr>
            <p:ph type="sldNum" sz="quarter" idx="5"/>
          </p:nvPr>
        </p:nvSpPr>
        <p:spPr/>
        <p:txBody>
          <a:bodyPr/>
          <a:lstStyle/>
          <a:p>
            <a:fld id="{23DECCD6-9733-2A4A-A5D7-EF1BB57FE31B}" type="slidenum">
              <a:rPr lang="en-US" smtClean="0"/>
              <a:t>11</a:t>
            </a:fld>
            <a:endParaRPr lang="en-US"/>
          </a:p>
        </p:txBody>
      </p:sp>
    </p:spTree>
    <p:extLst>
      <p:ext uri="{BB962C8B-B14F-4D97-AF65-F5344CB8AC3E}">
        <p14:creationId xmlns:p14="http://schemas.microsoft.com/office/powerpoint/2010/main" val="3480614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Option 1">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41F5D6-71C7-8540-A903-95BE29BA5872}"/>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F0F348B2-0D7A-CB00-BB2E-AF95108B65D6}"/>
              </a:ext>
            </a:extLst>
          </p:cNvPr>
          <p:cNvPicPr>
            <a:picLocks noChangeAspect="1"/>
          </p:cNvPicPr>
          <p:nvPr userDrawn="1"/>
        </p:nvPicPr>
        <p:blipFill rotWithShape="1">
          <a:blip r:embed="rId2">
            <a:alphaModFix amt="55000"/>
            <a:extLst>
              <a:ext uri="{28A0092B-C50C-407E-A947-70E740481C1C}">
                <a14:useLocalDpi xmlns:a14="http://schemas.microsoft.com/office/drawing/2010/main"/>
              </a:ext>
            </a:extLst>
          </a:blip>
          <a:srcRect l="-7204" t="-4482" r="-1763" b="-4485"/>
          <a:stretch/>
        </p:blipFill>
        <p:spPr>
          <a:xfrm>
            <a:off x="5753983" y="-409944"/>
            <a:ext cx="8173422" cy="7971110"/>
          </a:xfrm>
          <a:prstGeom prst="rect">
            <a:avLst/>
          </a:prstGeom>
        </p:spPr>
      </p:pic>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50240" y="3616960"/>
            <a:ext cx="8227542" cy="1312075"/>
          </a:xfrm>
        </p:spPr>
        <p:txBody>
          <a:bodyPr anchor="b" anchorCtr="0"/>
          <a:lstStyle>
            <a:lvl1pPr algn="l">
              <a:defRPr sz="5400" b="0" i="0">
                <a:solidFill>
                  <a:schemeClr val="bg1"/>
                </a:solidFill>
                <a:latin typeface="+mj-lt"/>
                <a:cs typeface="Calibri" panose="020F0502020204030204" pitchFamily="34" charset="0"/>
              </a:defRPr>
            </a:lvl1pPr>
          </a:lstStyle>
          <a:p>
            <a:r>
              <a:rPr lang="en-US"/>
              <a:t>Click to edit Master title style</a:t>
            </a:r>
          </a:p>
        </p:txBody>
      </p:sp>
      <p:sp>
        <p:nvSpPr>
          <p:cNvPr id="14" name="Title 1">
            <a:extLst>
              <a:ext uri="{FF2B5EF4-FFF2-40B4-BE49-F238E27FC236}">
                <a16:creationId xmlns:a16="http://schemas.microsoft.com/office/drawing/2014/main" id="{8EB26B32-06CE-7743-B082-7648A0284080}"/>
              </a:ext>
            </a:extLst>
          </p:cNvPr>
          <p:cNvSpPr txBox="1">
            <a:spLocks/>
          </p:cNvSpPr>
          <p:nvPr userDrawn="1"/>
        </p:nvSpPr>
        <p:spPr>
          <a:xfrm>
            <a:off x="650240" y="4953000"/>
            <a:ext cx="8227542" cy="1312075"/>
          </a:xfrm>
          <a:prstGeom prst="rect">
            <a:avLst/>
          </a:prstGeom>
        </p:spPr>
        <p:txBody>
          <a:bodyPr vert="horz" wrap="square" lIns="0" tIns="0" rIns="0" bIns="0" rtlCol="0" anchor="t" anchorCtr="0">
            <a:noAutofit/>
          </a:bodyPr>
          <a:lstStyle>
            <a:lvl1pPr algn="l" defTabSz="914400" rtl="0" eaLnBrk="1" latinLnBrk="0" hangingPunct="1">
              <a:lnSpc>
                <a:spcPct val="90000"/>
              </a:lnSpc>
              <a:spcBef>
                <a:spcPct val="0"/>
              </a:spcBef>
              <a:buNone/>
              <a:defRPr sz="5400" b="0" i="0" kern="1200">
                <a:solidFill>
                  <a:schemeClr val="bg1"/>
                </a:solidFill>
                <a:latin typeface="+mj-lt"/>
                <a:ea typeface="+mj-ea"/>
                <a:cs typeface="Calibri" panose="020F0502020204030204" pitchFamily="34" charset="0"/>
              </a:defRPr>
            </a:lvl1pPr>
          </a:lstStyle>
          <a:p>
            <a:endParaRPr lang="en-US" sz="3600" i="1"/>
          </a:p>
        </p:txBody>
      </p:sp>
      <p:sp>
        <p:nvSpPr>
          <p:cNvPr id="18" name="Text Placeholder 17">
            <a:extLst>
              <a:ext uri="{FF2B5EF4-FFF2-40B4-BE49-F238E27FC236}">
                <a16:creationId xmlns:a16="http://schemas.microsoft.com/office/drawing/2014/main" id="{5A921F85-DFB0-C94F-B82E-F2E18576B068}"/>
              </a:ext>
            </a:extLst>
          </p:cNvPr>
          <p:cNvSpPr>
            <a:spLocks noGrp="1"/>
          </p:cNvSpPr>
          <p:nvPr>
            <p:ph type="body" sz="quarter" idx="10" hasCustomPrompt="1"/>
          </p:nvPr>
        </p:nvSpPr>
        <p:spPr>
          <a:xfrm>
            <a:off x="646113" y="5029200"/>
            <a:ext cx="8251825" cy="1238250"/>
          </a:xfrm>
        </p:spPr>
        <p:txBody>
          <a:bodyPr anchor="t" anchorCtr="0"/>
          <a:lstStyle>
            <a:lvl1pPr marL="0" indent="0">
              <a:buNone/>
              <a:defRPr sz="3200" i="1">
                <a:solidFill>
                  <a:schemeClr val="bg1"/>
                </a:solidFill>
                <a:latin typeface="+mj-lt"/>
              </a:defRPr>
            </a:lvl1pPr>
            <a:lvl2pPr marL="457200" indent="0">
              <a:buNone/>
              <a:defRPr sz="3600">
                <a:solidFill>
                  <a:schemeClr val="bg1"/>
                </a:solidFill>
                <a:latin typeface="+mj-lt"/>
              </a:defRPr>
            </a:lvl2pPr>
            <a:lvl3pPr marL="914400" indent="0">
              <a:buNone/>
              <a:defRPr sz="3600">
                <a:solidFill>
                  <a:schemeClr val="bg1"/>
                </a:solidFill>
                <a:latin typeface="+mj-lt"/>
              </a:defRPr>
            </a:lvl3pPr>
            <a:lvl4pPr marL="1371600" indent="0">
              <a:buNone/>
              <a:defRPr sz="3600">
                <a:solidFill>
                  <a:schemeClr val="bg1"/>
                </a:solidFill>
                <a:latin typeface="+mj-lt"/>
              </a:defRPr>
            </a:lvl4pPr>
            <a:lvl5pPr marL="1828800" indent="0">
              <a:buNone/>
              <a:defRPr sz="3600">
                <a:solidFill>
                  <a:schemeClr val="bg1"/>
                </a:solidFill>
                <a:latin typeface="+mj-lt"/>
              </a:defRPr>
            </a:lvl5pPr>
          </a:lstStyle>
          <a:p>
            <a:pPr lvl="0"/>
            <a:r>
              <a:rPr lang="en-US"/>
              <a:t>Click to edit Master sub title</a:t>
            </a:r>
          </a:p>
        </p:txBody>
      </p:sp>
      <p:pic>
        <p:nvPicPr>
          <p:cNvPr id="16" name="Picture 15" descr="A picture containing drawing, plate&#10;&#10;Description automatically generated">
            <a:extLst>
              <a:ext uri="{FF2B5EF4-FFF2-40B4-BE49-F238E27FC236}">
                <a16:creationId xmlns:a16="http://schemas.microsoft.com/office/drawing/2014/main" id="{0743563E-58C4-2A46-B604-130A5216489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21276" y="700545"/>
            <a:ext cx="7196530" cy="1312075"/>
          </a:xfrm>
          <a:prstGeom prst="rect">
            <a:avLst/>
          </a:prstGeom>
        </p:spPr>
      </p:pic>
    </p:spTree>
    <p:extLst>
      <p:ext uri="{BB962C8B-B14F-4D97-AF65-F5344CB8AC3E}">
        <p14:creationId xmlns:p14="http://schemas.microsoft.com/office/powerpoint/2010/main" val="510945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decel="50000" fill="hold" nodeType="withEffect">
                                  <p:stCondLst>
                                    <p:cond delay="0"/>
                                  </p:stCondLst>
                                  <p:childTnLst>
                                    <p:animRot by="180000">
                                      <p:cBhvr>
                                        <p:cTn id="6" dur="9000" fill="hold"/>
                                        <p:tgtEl>
                                          <p:spTgt spid="3"/>
                                        </p:tgtEl>
                                        <p:attrNameLst>
                                          <p:attrName>r</p:attrName>
                                        </p:attrNameLst>
                                      </p:cBhvr>
                                    </p:animRot>
                                  </p:childTnLst>
                                </p:cTn>
                              </p:par>
                              <p:par>
                                <p:cTn id="7" presetID="6" presetClass="emph" presetSubtype="0" decel="50000" fill="hold" nodeType="withEffect">
                                  <p:stCondLst>
                                    <p:cond delay="0"/>
                                  </p:stCondLst>
                                  <p:childTnLst>
                                    <p:animScale>
                                      <p:cBhvr>
                                        <p:cTn id="8" dur="10000"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09600" y="175095"/>
            <a:ext cx="7940374" cy="1020827"/>
          </a:xfrm>
        </p:spPr>
        <p:txBody>
          <a:bodyPr anchor="b" anchorCtr="0"/>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10972800"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pic>
        <p:nvPicPr>
          <p:cNvPr id="4" name="Picture 3" descr="A green and grey text on a black background&#10;&#10;Description automatically generated">
            <a:extLst>
              <a:ext uri="{FF2B5EF4-FFF2-40B4-BE49-F238E27FC236}">
                <a16:creationId xmlns:a16="http://schemas.microsoft.com/office/drawing/2014/main" id="{E8B4FAB3-2449-F24F-67EA-337CAD25A48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sp>
        <p:nvSpPr>
          <p:cNvPr id="7" name="Rectangle 6">
            <a:extLst>
              <a:ext uri="{FF2B5EF4-FFF2-40B4-BE49-F238E27FC236}">
                <a16:creationId xmlns:a16="http://schemas.microsoft.com/office/drawing/2014/main" id="{F40A85EF-0114-DA49-1041-E5F64E2981E1}"/>
              </a:ext>
            </a:extLst>
          </p:cNvPr>
          <p:cNvSpPr/>
          <p:nvPr userDrawn="1"/>
        </p:nvSpPr>
        <p:spPr>
          <a:xfrm>
            <a:off x="0" y="1562100"/>
            <a:ext cx="286871" cy="46481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7147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Column_Subhea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09600" y="325120"/>
            <a:ext cx="8433608" cy="568960"/>
          </a:xfrm>
        </p:spPr>
        <p:txBody>
          <a:bodyPr anchor="b" anchorCtr="0"/>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10972800"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cxnSp>
        <p:nvCxnSpPr>
          <p:cNvPr id="5" name="Straight Connector 4">
            <a:extLst>
              <a:ext uri="{FF2B5EF4-FFF2-40B4-BE49-F238E27FC236}">
                <a16:creationId xmlns:a16="http://schemas.microsoft.com/office/drawing/2014/main" id="{014A4EFA-8C19-2E47-B95C-A64B7FFD6716}"/>
              </a:ext>
            </a:extLst>
          </p:cNvPr>
          <p:cNvCxnSpPr>
            <a:cxnSpLocks/>
          </p:cNvCxnSpPr>
          <p:nvPr userDrawn="1"/>
        </p:nvCxnSpPr>
        <p:spPr>
          <a:xfrm>
            <a:off x="598025" y="1356038"/>
            <a:ext cx="8445184"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3D253C39-5D5C-0942-AF66-9A859B40953B}"/>
              </a:ext>
            </a:extLst>
          </p:cNvPr>
          <p:cNvSpPr>
            <a:spLocks noGrp="1"/>
          </p:cNvSpPr>
          <p:nvPr>
            <p:ph type="body" sz="quarter" idx="13" hasCustomPrompt="1"/>
          </p:nvPr>
        </p:nvSpPr>
        <p:spPr>
          <a:xfrm>
            <a:off x="609601" y="965200"/>
            <a:ext cx="8433608" cy="284163"/>
          </a:xfrm>
        </p:spPr>
        <p:txBody>
          <a:bodyPr/>
          <a:lstStyle>
            <a:lvl1pPr marL="0" indent="0">
              <a:buNone/>
              <a:defRPr i="1">
                <a:solidFill>
                  <a:schemeClr val="tx2">
                    <a:lumMod val="60000"/>
                    <a:lumOff val="40000"/>
                  </a:schemeClr>
                </a:solidFill>
              </a:defRPr>
            </a:lvl1pPr>
          </a:lstStyle>
          <a:p>
            <a:pPr lvl="0"/>
            <a:r>
              <a:rPr lang="en-US" i="1"/>
              <a:t>Click to edit subtitle style</a:t>
            </a:r>
            <a:endParaRPr lang="en-US"/>
          </a:p>
        </p:txBody>
      </p:sp>
      <p:pic>
        <p:nvPicPr>
          <p:cNvPr id="9" name="Picture 8" descr="A green and grey text on a black background&#10;&#10;Description automatically generated">
            <a:extLst>
              <a:ext uri="{FF2B5EF4-FFF2-40B4-BE49-F238E27FC236}">
                <a16:creationId xmlns:a16="http://schemas.microsoft.com/office/drawing/2014/main" id="{B0F0E462-781D-877F-E912-25B5B802870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spTree>
    <p:extLst>
      <p:ext uri="{BB962C8B-B14F-4D97-AF65-F5344CB8AC3E}">
        <p14:creationId xmlns:p14="http://schemas.microsoft.com/office/powerpoint/2010/main" val="1541611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One Column_Subhea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09600" y="325120"/>
            <a:ext cx="8433608" cy="568960"/>
          </a:xfrm>
        </p:spPr>
        <p:txBody>
          <a:bodyPr anchor="b" anchorCtr="0"/>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10972800"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7" name="Text Placeholder 6">
            <a:extLst>
              <a:ext uri="{FF2B5EF4-FFF2-40B4-BE49-F238E27FC236}">
                <a16:creationId xmlns:a16="http://schemas.microsoft.com/office/drawing/2014/main" id="{3D253C39-5D5C-0942-AF66-9A859B40953B}"/>
              </a:ext>
            </a:extLst>
          </p:cNvPr>
          <p:cNvSpPr>
            <a:spLocks noGrp="1"/>
          </p:cNvSpPr>
          <p:nvPr>
            <p:ph type="body" sz="quarter" idx="13" hasCustomPrompt="1"/>
          </p:nvPr>
        </p:nvSpPr>
        <p:spPr>
          <a:xfrm>
            <a:off x="609601" y="965200"/>
            <a:ext cx="8433608" cy="284163"/>
          </a:xfrm>
        </p:spPr>
        <p:txBody>
          <a:bodyPr/>
          <a:lstStyle>
            <a:lvl1pPr marL="0" indent="0">
              <a:buNone/>
              <a:defRPr i="1">
                <a:solidFill>
                  <a:schemeClr val="tx2">
                    <a:lumMod val="60000"/>
                    <a:lumOff val="40000"/>
                  </a:schemeClr>
                </a:solidFill>
              </a:defRPr>
            </a:lvl1pPr>
          </a:lstStyle>
          <a:p>
            <a:pPr lvl="0"/>
            <a:r>
              <a:rPr lang="en-US" i="1"/>
              <a:t>Click to edit subtitle style</a:t>
            </a:r>
            <a:endParaRPr lang="en-US"/>
          </a:p>
        </p:txBody>
      </p:sp>
      <p:pic>
        <p:nvPicPr>
          <p:cNvPr id="9" name="Picture 8" descr="A green and grey text on a black background&#10;&#10;Description automatically generated">
            <a:extLst>
              <a:ext uri="{FF2B5EF4-FFF2-40B4-BE49-F238E27FC236}">
                <a16:creationId xmlns:a16="http://schemas.microsoft.com/office/drawing/2014/main" id="{B0F0E462-781D-877F-E912-25B5B802870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sp>
        <p:nvSpPr>
          <p:cNvPr id="4" name="Rectangle 3">
            <a:extLst>
              <a:ext uri="{FF2B5EF4-FFF2-40B4-BE49-F238E27FC236}">
                <a16:creationId xmlns:a16="http://schemas.microsoft.com/office/drawing/2014/main" id="{8FAFD80E-E537-FA11-22CC-D3A81A1B881D}"/>
              </a:ext>
            </a:extLst>
          </p:cNvPr>
          <p:cNvSpPr/>
          <p:nvPr userDrawn="1"/>
        </p:nvSpPr>
        <p:spPr>
          <a:xfrm>
            <a:off x="0" y="839993"/>
            <a:ext cx="286871" cy="5178014"/>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9497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One Column_Subhea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09600" y="325120"/>
            <a:ext cx="8433608" cy="568960"/>
          </a:xfrm>
        </p:spPr>
        <p:txBody>
          <a:bodyPr anchor="b" anchorCtr="0"/>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10972800"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7" name="Text Placeholder 6">
            <a:extLst>
              <a:ext uri="{FF2B5EF4-FFF2-40B4-BE49-F238E27FC236}">
                <a16:creationId xmlns:a16="http://schemas.microsoft.com/office/drawing/2014/main" id="{3D253C39-5D5C-0942-AF66-9A859B40953B}"/>
              </a:ext>
            </a:extLst>
          </p:cNvPr>
          <p:cNvSpPr>
            <a:spLocks noGrp="1"/>
          </p:cNvSpPr>
          <p:nvPr>
            <p:ph type="body" sz="quarter" idx="13" hasCustomPrompt="1"/>
          </p:nvPr>
        </p:nvSpPr>
        <p:spPr>
          <a:xfrm>
            <a:off x="609601" y="965200"/>
            <a:ext cx="8433608" cy="284163"/>
          </a:xfrm>
        </p:spPr>
        <p:txBody>
          <a:bodyPr/>
          <a:lstStyle>
            <a:lvl1pPr marL="0" indent="0">
              <a:buNone/>
              <a:defRPr i="1">
                <a:solidFill>
                  <a:schemeClr val="tx2">
                    <a:lumMod val="60000"/>
                    <a:lumOff val="40000"/>
                  </a:schemeClr>
                </a:solidFill>
              </a:defRPr>
            </a:lvl1pPr>
          </a:lstStyle>
          <a:p>
            <a:pPr lvl="0"/>
            <a:r>
              <a:rPr lang="en-US" i="1"/>
              <a:t>Click to edit subtitle style</a:t>
            </a:r>
            <a:endParaRPr lang="en-US"/>
          </a:p>
        </p:txBody>
      </p:sp>
      <p:pic>
        <p:nvPicPr>
          <p:cNvPr id="9" name="Picture 8" descr="A green and grey text on a black background&#10;&#10;Description automatically generated">
            <a:extLst>
              <a:ext uri="{FF2B5EF4-FFF2-40B4-BE49-F238E27FC236}">
                <a16:creationId xmlns:a16="http://schemas.microsoft.com/office/drawing/2014/main" id="{B0F0E462-781D-877F-E912-25B5B802870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sp>
        <p:nvSpPr>
          <p:cNvPr id="4" name="Rectangle 3">
            <a:extLst>
              <a:ext uri="{FF2B5EF4-FFF2-40B4-BE49-F238E27FC236}">
                <a16:creationId xmlns:a16="http://schemas.microsoft.com/office/drawing/2014/main" id="{8FAFD80E-E537-FA11-22CC-D3A81A1B881D}"/>
              </a:ext>
            </a:extLst>
          </p:cNvPr>
          <p:cNvSpPr/>
          <p:nvPr userDrawn="1"/>
        </p:nvSpPr>
        <p:spPr>
          <a:xfrm>
            <a:off x="0" y="1562100"/>
            <a:ext cx="286871" cy="46481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0566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kinny Photo Left_Subhead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14CA99B-1C29-B035-587B-88D0688473A3}"/>
              </a:ext>
            </a:extLst>
          </p:cNvPr>
          <p:cNvSpPr/>
          <p:nvPr userDrawn="1"/>
        </p:nvSpPr>
        <p:spPr>
          <a:xfrm>
            <a:off x="0" y="842267"/>
            <a:ext cx="4852894" cy="53493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5468471" y="2020047"/>
            <a:ext cx="5934917" cy="3816257"/>
          </a:xfrm>
        </p:spPr>
        <p:txBody>
          <a:bodyPr anchor="t" anchorCtr="0"/>
          <a:lstStyle>
            <a:lvl1pPr>
              <a:defRPr sz="2000">
                <a:latin typeface="Open Sans Light" panose="020B0306030504020204" pitchFamily="34" charset="0"/>
                <a:ea typeface="Open Sans Light" panose="020B0306030504020204" pitchFamily="34" charset="0"/>
                <a:cs typeface="Open Sans Light" panose="020B0306030504020204" pitchFamily="34" charset="0"/>
              </a:defRPr>
            </a:lvl1pPr>
            <a:lvl2pPr>
              <a:defRPr sz="1800">
                <a:latin typeface="Open Sans Light" panose="020B0306030504020204" pitchFamily="34" charset="0"/>
                <a:ea typeface="Open Sans Light" panose="020B0306030504020204" pitchFamily="34" charset="0"/>
                <a:cs typeface="Open Sans Light" panose="020B0306030504020204" pitchFamily="34" charset="0"/>
              </a:defRPr>
            </a:lvl2pPr>
            <a:lvl3pPr>
              <a:defRPr sz="1800">
                <a:latin typeface="Open Sans Light" panose="020B0306030504020204" pitchFamily="34" charset="0"/>
                <a:ea typeface="Open Sans Light" panose="020B0306030504020204" pitchFamily="34" charset="0"/>
                <a:cs typeface="Open Sans Light" panose="020B0306030504020204" pitchFamily="34" charset="0"/>
              </a:defRPr>
            </a:lvl3pPr>
            <a:lvl4pPr>
              <a:defRPr>
                <a:latin typeface="Open Sans Light" panose="020B0306030504020204" pitchFamily="34" charset="0"/>
                <a:ea typeface="Open Sans Light" panose="020B0306030504020204" pitchFamily="34" charset="0"/>
                <a:cs typeface="Open Sans Light" panose="020B0306030504020204" pitchFamily="34" charset="0"/>
              </a:defRPr>
            </a:lvl4pPr>
            <a:lvl5pPr>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a:xfrm>
            <a:off x="9043208" y="6336030"/>
            <a:ext cx="2539192" cy="365125"/>
          </a:xfrm>
        </p:spPr>
        <p:txBody>
          <a:bodyPr/>
          <a:lstStyle/>
          <a:p>
            <a:fld id="{6DD660AA-F4B9-9E4A-970E-DF14D91E0EC0}" type="slidenum">
              <a:rPr lang="en-US" smtClean="0"/>
              <a:t>‹#›</a:t>
            </a:fld>
            <a:endParaRPr lang="en-US"/>
          </a:p>
        </p:txBody>
      </p:sp>
      <p:sp>
        <p:nvSpPr>
          <p:cNvPr id="5" name="Picture Placeholder 4">
            <a:extLst>
              <a:ext uri="{FF2B5EF4-FFF2-40B4-BE49-F238E27FC236}">
                <a16:creationId xmlns:a16="http://schemas.microsoft.com/office/drawing/2014/main" id="{8BB6DB7D-8DC9-6B46-AA62-335DFCA668C0}"/>
              </a:ext>
            </a:extLst>
          </p:cNvPr>
          <p:cNvSpPr>
            <a:spLocks noGrp="1"/>
          </p:cNvSpPr>
          <p:nvPr>
            <p:ph type="pic" sz="quarter" idx="13"/>
          </p:nvPr>
        </p:nvSpPr>
        <p:spPr>
          <a:xfrm>
            <a:off x="-1" y="1435011"/>
            <a:ext cx="4249553" cy="4543664"/>
          </a:xfrm>
        </p:spPr>
        <p:txBody>
          <a:bodyPr/>
          <a:lstStyle/>
          <a:p>
            <a:endParaRPr lang="en-US"/>
          </a:p>
        </p:txBody>
      </p:sp>
      <p:sp>
        <p:nvSpPr>
          <p:cNvPr id="10" name="Title 1">
            <a:extLst>
              <a:ext uri="{FF2B5EF4-FFF2-40B4-BE49-F238E27FC236}">
                <a16:creationId xmlns:a16="http://schemas.microsoft.com/office/drawing/2014/main" id="{53DC57D1-818A-3B48-9EFC-82C14F8DA905}"/>
              </a:ext>
            </a:extLst>
          </p:cNvPr>
          <p:cNvSpPr>
            <a:spLocks noGrp="1"/>
          </p:cNvSpPr>
          <p:nvPr>
            <p:ph type="title"/>
          </p:nvPr>
        </p:nvSpPr>
        <p:spPr>
          <a:xfrm>
            <a:off x="5468471" y="1343464"/>
            <a:ext cx="5934916" cy="426720"/>
          </a:xfrm>
        </p:spPr>
        <p:txBody>
          <a:bodyPr anchor="b" anchorCtr="0"/>
          <a:lstStyle>
            <a:lvl1pPr>
              <a:defRPr sz="3200">
                <a:latin typeface="Roboto Slab" pitchFamily="2" charset="0"/>
                <a:ea typeface="Roboto Slab" pitchFamily="2" charset="0"/>
              </a:defRPr>
            </a:lvl1pPr>
          </a:lstStyle>
          <a:p>
            <a:r>
              <a:rPr lang="en-US"/>
              <a:t>Click to edit Master title style</a:t>
            </a:r>
          </a:p>
        </p:txBody>
      </p:sp>
      <p:sp>
        <p:nvSpPr>
          <p:cNvPr id="4" name="Rectangle 3">
            <a:extLst>
              <a:ext uri="{FF2B5EF4-FFF2-40B4-BE49-F238E27FC236}">
                <a16:creationId xmlns:a16="http://schemas.microsoft.com/office/drawing/2014/main" id="{0A6E6E3F-76F8-E7AA-22EB-C7E358B3BF36}"/>
              </a:ext>
            </a:extLst>
          </p:cNvPr>
          <p:cNvSpPr/>
          <p:nvPr userDrawn="1"/>
        </p:nvSpPr>
        <p:spPr>
          <a:xfrm>
            <a:off x="-59765" y="1268165"/>
            <a:ext cx="4482354" cy="4497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green and grey text on a black background&#10;&#10;Description automatically generated">
            <a:extLst>
              <a:ext uri="{FF2B5EF4-FFF2-40B4-BE49-F238E27FC236}">
                <a16:creationId xmlns:a16="http://schemas.microsoft.com/office/drawing/2014/main" id="{62B3294C-0C22-D7B2-3922-7BA5EFB0C7E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spTree>
    <p:extLst>
      <p:ext uri="{BB962C8B-B14F-4D97-AF65-F5344CB8AC3E}">
        <p14:creationId xmlns:p14="http://schemas.microsoft.com/office/powerpoint/2010/main" val="773801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912">
          <p15:clr>
            <a:srgbClr val="FBAE40"/>
          </p15:clr>
        </p15:guide>
        <p15:guide id="2" pos="384">
          <p15:clr>
            <a:srgbClr val="FBAE40"/>
          </p15:clr>
        </p15:guide>
        <p15:guide id="3" pos="2784">
          <p15:clr>
            <a:srgbClr val="FBAE40"/>
          </p15:clr>
        </p15:guide>
        <p15:guide id="4" orient="horz" pos="984">
          <p15:clr>
            <a:srgbClr val="FBAE40"/>
          </p15:clr>
        </p15:guide>
        <p15:guide id="5" pos="2976">
          <p15:clr>
            <a:srgbClr val="FBAE40"/>
          </p15:clr>
        </p15:guide>
        <p15:guide id="6" pos="7296">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One Column_Subhead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10972800"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cxnSp>
        <p:nvCxnSpPr>
          <p:cNvPr id="5" name="Straight Connector 4">
            <a:extLst>
              <a:ext uri="{FF2B5EF4-FFF2-40B4-BE49-F238E27FC236}">
                <a16:creationId xmlns:a16="http://schemas.microsoft.com/office/drawing/2014/main" id="{014A4EFA-8C19-2E47-B95C-A64B7FFD6716}"/>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5CBDB16C-FCE1-654B-A8B0-03B0C3BDA997}"/>
              </a:ext>
            </a:extLst>
          </p:cNvPr>
          <p:cNvSpPr>
            <a:spLocks noGrp="1"/>
          </p:cNvSpPr>
          <p:nvPr>
            <p:ph type="title"/>
          </p:nvPr>
        </p:nvSpPr>
        <p:spPr>
          <a:xfrm>
            <a:off x="609600" y="274320"/>
            <a:ext cx="8636000" cy="426720"/>
          </a:xfrm>
        </p:spPr>
        <p:txBody>
          <a:bodyPr anchor="b" anchorCtr="0"/>
          <a:lstStyle>
            <a:lvl1pPr>
              <a:defRPr sz="3200"/>
            </a:lvl1pPr>
          </a:lstStyle>
          <a:p>
            <a:r>
              <a:rPr lang="en-US"/>
              <a:t>Click to edit Master title style</a:t>
            </a:r>
          </a:p>
        </p:txBody>
      </p:sp>
      <p:sp>
        <p:nvSpPr>
          <p:cNvPr id="10" name="Text Placeholder 6">
            <a:extLst>
              <a:ext uri="{FF2B5EF4-FFF2-40B4-BE49-F238E27FC236}">
                <a16:creationId xmlns:a16="http://schemas.microsoft.com/office/drawing/2014/main" id="{373B8F32-84C1-6145-9135-8814C97CD21F}"/>
              </a:ext>
            </a:extLst>
          </p:cNvPr>
          <p:cNvSpPr>
            <a:spLocks noGrp="1"/>
          </p:cNvSpPr>
          <p:nvPr>
            <p:ph type="body" sz="quarter" idx="13" hasCustomPrompt="1"/>
          </p:nvPr>
        </p:nvSpPr>
        <p:spPr>
          <a:xfrm>
            <a:off x="609601" y="792480"/>
            <a:ext cx="8636000" cy="426403"/>
          </a:xfrm>
        </p:spPr>
        <p:txBody>
          <a:bodyPr/>
          <a:lstStyle>
            <a:lvl1pPr marL="0" indent="0">
              <a:buNone/>
              <a:defRPr i="1">
                <a:solidFill>
                  <a:schemeClr val="tx2">
                    <a:lumMod val="60000"/>
                    <a:lumOff val="40000"/>
                  </a:schemeClr>
                </a:solidFill>
              </a:defRPr>
            </a:lvl1pPr>
          </a:lstStyle>
          <a:p>
            <a:pPr lvl="0"/>
            <a:r>
              <a:rPr lang="en-US" i="1"/>
              <a:t>Click to edit subtitle style</a:t>
            </a:r>
            <a:br>
              <a:rPr lang="en-US" i="1"/>
            </a:br>
            <a:r>
              <a:rPr lang="en-US" i="1"/>
              <a:t>Double Line Style</a:t>
            </a:r>
            <a:endParaRPr lang="en-US"/>
          </a:p>
        </p:txBody>
      </p:sp>
      <p:pic>
        <p:nvPicPr>
          <p:cNvPr id="2" name="Picture 1" descr="A green and grey text on a black background&#10;&#10;Description automatically generated">
            <a:extLst>
              <a:ext uri="{FF2B5EF4-FFF2-40B4-BE49-F238E27FC236}">
                <a16:creationId xmlns:a16="http://schemas.microsoft.com/office/drawing/2014/main" id="{9A84E9A2-8959-0989-37C2-77EE088742D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spTree>
    <p:extLst>
      <p:ext uri="{BB962C8B-B14F-4D97-AF65-F5344CB8AC3E}">
        <p14:creationId xmlns:p14="http://schemas.microsoft.com/office/powerpoint/2010/main" val="3786639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hoto / Small Quote (Gold)">
    <p:spTree>
      <p:nvGrpSpPr>
        <p:cNvPr id="1" name=""/>
        <p:cNvGrpSpPr/>
        <p:nvPr/>
      </p:nvGrpSpPr>
      <p:grpSpPr>
        <a:xfrm>
          <a:off x="0" y="0"/>
          <a:ext cx="0" cy="0"/>
          <a:chOff x="0" y="0"/>
          <a:chExt cx="0" cy="0"/>
        </a:xfrm>
      </p:grpSpPr>
      <p:sp>
        <p:nvSpPr>
          <p:cNvPr id="9" name="Rectangle 8"/>
          <p:cNvSpPr/>
          <p:nvPr userDrawn="1"/>
        </p:nvSpPr>
        <p:spPr>
          <a:xfrm>
            <a:off x="720841" y="304800"/>
            <a:ext cx="4263535" cy="6038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53980" y="400424"/>
            <a:ext cx="4334773" cy="594257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6" name="Text Placeholder 15"/>
          <p:cNvSpPr>
            <a:spLocks noGrp="1"/>
          </p:cNvSpPr>
          <p:nvPr>
            <p:ph type="body" sz="quarter" idx="13" hasCustomPrompt="1"/>
          </p:nvPr>
        </p:nvSpPr>
        <p:spPr>
          <a:xfrm>
            <a:off x="6096000" y="1378747"/>
            <a:ext cx="4374194" cy="2929343"/>
          </a:xfrm>
        </p:spPr>
        <p:txBody>
          <a:bodyPr anchor="ctr">
            <a:normAutofit/>
          </a:bodyPr>
          <a:lstStyle>
            <a:lvl1pPr marL="0" indent="0" algn="ctr">
              <a:lnSpc>
                <a:spcPct val="10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182880" indent="0">
              <a:spcBef>
                <a:spcPts val="3500"/>
              </a:spcBef>
              <a:buNone/>
              <a:defRPr i="1">
                <a:latin typeface="+mj-lt"/>
              </a:defRPr>
            </a:lvl2pPr>
          </a:lstStyle>
          <a:p>
            <a:pPr lvl="0"/>
            <a:r>
              <a:rPr lang="en-US"/>
              <a:t>“Quote.”</a:t>
            </a:r>
          </a:p>
        </p:txBody>
      </p:sp>
      <p:sp>
        <p:nvSpPr>
          <p:cNvPr id="4" name="Text Placeholder 3"/>
          <p:cNvSpPr>
            <a:spLocks noGrp="1"/>
          </p:cNvSpPr>
          <p:nvPr>
            <p:ph type="body" sz="quarter" idx="15" hasCustomPrompt="1"/>
          </p:nvPr>
        </p:nvSpPr>
        <p:spPr>
          <a:xfrm>
            <a:off x="6580677" y="4581325"/>
            <a:ext cx="3605240" cy="506248"/>
          </a:xfrm>
        </p:spPr>
        <p:txBody>
          <a:bodyPr>
            <a:normAutofit/>
          </a:bodyPr>
          <a:lstStyle>
            <a:lvl1pPr marL="4763" indent="0" algn="ctr">
              <a:lnSpc>
                <a:spcPct val="100000"/>
              </a:lnSpc>
              <a:spcBef>
                <a:spcPts val="0"/>
              </a:spcBef>
              <a:buNone/>
              <a:tabLst/>
              <a:defRPr sz="1800" spc="100" baseline="0">
                <a:solidFill>
                  <a:srgbClr val="6DB344"/>
                </a:solidFill>
                <a:latin typeface="Roboto Slab" pitchFamily="2" charset="0"/>
                <a:ea typeface="Roboto Slab" pitchFamily="2" charset="0"/>
              </a:defRPr>
            </a:lvl1pPr>
            <a:lvl2pPr marL="4763" indent="0">
              <a:lnSpc>
                <a:spcPct val="100000"/>
              </a:lnSpc>
              <a:spcBef>
                <a:spcPts val="0"/>
              </a:spcBef>
              <a:buNone/>
              <a:tabLst/>
              <a:defRPr sz="1600" i="1">
                <a:solidFill>
                  <a:schemeClr val="tx2">
                    <a:lumMod val="50000"/>
                    <a:lumOff val="50000"/>
                  </a:schemeClr>
                </a:solidFill>
                <a:latin typeface="+mj-lt"/>
              </a:defRPr>
            </a:lvl2pPr>
          </a:lstStyle>
          <a:p>
            <a:pPr lvl="0"/>
            <a:r>
              <a:rPr lang="en-US"/>
              <a:t>NAME</a:t>
            </a:r>
          </a:p>
        </p:txBody>
      </p:sp>
      <p:sp>
        <p:nvSpPr>
          <p:cNvPr id="10" name="Slide Number Placeholder 5">
            <a:extLst>
              <a:ext uri="{FF2B5EF4-FFF2-40B4-BE49-F238E27FC236}">
                <a16:creationId xmlns:a16="http://schemas.microsoft.com/office/drawing/2014/main" id="{E26A8BBF-3621-614E-A8BD-63CAF9A756D3}"/>
              </a:ext>
            </a:extLst>
          </p:cNvPr>
          <p:cNvSpPr>
            <a:spLocks noGrp="1"/>
          </p:cNvSpPr>
          <p:nvPr>
            <p:ph type="sldNum" sz="quarter" idx="4"/>
          </p:nvPr>
        </p:nvSpPr>
        <p:spPr>
          <a:xfrm>
            <a:off x="8799668"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3C2FB-EF86-FD49-89EB-659751C15892}" type="slidenum">
              <a:rPr lang="en-US" smtClean="0"/>
              <a:t>‹#›</a:t>
            </a:fld>
            <a:endParaRPr lang="en-US"/>
          </a:p>
        </p:txBody>
      </p:sp>
      <p:pic>
        <p:nvPicPr>
          <p:cNvPr id="2" name="Picture 1" descr="A green and grey text on a black background&#10;&#10;Description automatically generated">
            <a:extLst>
              <a:ext uri="{FF2B5EF4-FFF2-40B4-BE49-F238E27FC236}">
                <a16:creationId xmlns:a16="http://schemas.microsoft.com/office/drawing/2014/main" id="{F1D7DF64-FF20-9E3B-FAC2-2EB0BF4B96C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spTree>
    <p:extLst>
      <p:ext uri="{BB962C8B-B14F-4D97-AF65-F5344CB8AC3E}">
        <p14:creationId xmlns:p14="http://schemas.microsoft.com/office/powerpoint/2010/main" val="17178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09600" y="175095"/>
            <a:ext cx="9499600" cy="1020827"/>
          </a:xfrm>
        </p:spPr>
        <p:txBody>
          <a:bodyPr anchor="b" anchorCtr="0"/>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10972800"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11" name="Rectangle 10">
            <a:extLst>
              <a:ext uri="{FF2B5EF4-FFF2-40B4-BE49-F238E27FC236}">
                <a16:creationId xmlns:a16="http://schemas.microsoft.com/office/drawing/2014/main" id="{DF4440FD-3414-374B-A9AC-A45E138B26C4}"/>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cxnSp>
        <p:nvCxnSpPr>
          <p:cNvPr id="5" name="Straight Connector 4">
            <a:extLst>
              <a:ext uri="{FF2B5EF4-FFF2-40B4-BE49-F238E27FC236}">
                <a16:creationId xmlns:a16="http://schemas.microsoft.com/office/drawing/2014/main" id="{014A4EFA-8C19-2E47-B95C-A64B7FFD6716}"/>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0696728A-C6A1-324D-87E9-7D4245B3769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3505798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One Column_Subhea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09600" y="325120"/>
            <a:ext cx="9469120" cy="568960"/>
          </a:xfrm>
        </p:spPr>
        <p:txBody>
          <a:bodyPr anchor="b" anchorCtr="0"/>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10972800"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11" name="Rectangle 10">
            <a:extLst>
              <a:ext uri="{FF2B5EF4-FFF2-40B4-BE49-F238E27FC236}">
                <a16:creationId xmlns:a16="http://schemas.microsoft.com/office/drawing/2014/main" id="{DF4440FD-3414-374B-A9AC-A45E138B26C4}"/>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cxnSp>
        <p:nvCxnSpPr>
          <p:cNvPr id="5" name="Straight Connector 4">
            <a:extLst>
              <a:ext uri="{FF2B5EF4-FFF2-40B4-BE49-F238E27FC236}">
                <a16:creationId xmlns:a16="http://schemas.microsoft.com/office/drawing/2014/main" id="{014A4EFA-8C19-2E47-B95C-A64B7FFD6716}"/>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3D253C39-5D5C-0942-AF66-9A859B40953B}"/>
              </a:ext>
            </a:extLst>
          </p:cNvPr>
          <p:cNvSpPr>
            <a:spLocks noGrp="1"/>
          </p:cNvSpPr>
          <p:nvPr>
            <p:ph type="body" sz="quarter" idx="13" hasCustomPrompt="1"/>
          </p:nvPr>
        </p:nvSpPr>
        <p:spPr>
          <a:xfrm>
            <a:off x="609600" y="965200"/>
            <a:ext cx="9490075" cy="284163"/>
          </a:xfrm>
        </p:spPr>
        <p:txBody>
          <a:bodyPr/>
          <a:lstStyle>
            <a:lvl1pPr marL="0" indent="0">
              <a:buNone/>
              <a:defRPr i="1">
                <a:solidFill>
                  <a:schemeClr val="tx2">
                    <a:lumMod val="60000"/>
                    <a:lumOff val="40000"/>
                  </a:schemeClr>
                </a:solidFill>
              </a:defRPr>
            </a:lvl1pPr>
          </a:lstStyle>
          <a:p>
            <a:pPr lvl="0"/>
            <a:r>
              <a:rPr lang="en-US" i="1"/>
              <a:t>Click to edit subtitle style</a:t>
            </a:r>
            <a:endParaRPr lang="en-US"/>
          </a:p>
        </p:txBody>
      </p:sp>
      <p:pic>
        <p:nvPicPr>
          <p:cNvPr id="10" name="Picture 9">
            <a:extLst>
              <a:ext uri="{FF2B5EF4-FFF2-40B4-BE49-F238E27FC236}">
                <a16:creationId xmlns:a16="http://schemas.microsoft.com/office/drawing/2014/main" id="{7B69FBF5-362D-B74E-B7FB-785A5312CDD7}"/>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2549701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ne Column_Subhead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10972800"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11" name="Rectangle 10">
            <a:extLst>
              <a:ext uri="{FF2B5EF4-FFF2-40B4-BE49-F238E27FC236}">
                <a16:creationId xmlns:a16="http://schemas.microsoft.com/office/drawing/2014/main" id="{DF4440FD-3414-374B-A9AC-A45E138B26C4}"/>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cxnSp>
        <p:nvCxnSpPr>
          <p:cNvPr id="5" name="Straight Connector 4">
            <a:extLst>
              <a:ext uri="{FF2B5EF4-FFF2-40B4-BE49-F238E27FC236}">
                <a16:creationId xmlns:a16="http://schemas.microsoft.com/office/drawing/2014/main" id="{014A4EFA-8C19-2E47-B95C-A64B7FFD6716}"/>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5CBDB16C-FCE1-654B-A8B0-03B0C3BDA997}"/>
              </a:ext>
            </a:extLst>
          </p:cNvPr>
          <p:cNvSpPr>
            <a:spLocks noGrp="1"/>
          </p:cNvSpPr>
          <p:nvPr>
            <p:ph type="title"/>
          </p:nvPr>
        </p:nvSpPr>
        <p:spPr>
          <a:xfrm>
            <a:off x="609600" y="274320"/>
            <a:ext cx="9469120" cy="426720"/>
          </a:xfrm>
        </p:spPr>
        <p:txBody>
          <a:bodyPr anchor="b" anchorCtr="0"/>
          <a:lstStyle>
            <a:lvl1pPr>
              <a:defRPr sz="3200"/>
            </a:lvl1pPr>
          </a:lstStyle>
          <a:p>
            <a:r>
              <a:rPr lang="en-US"/>
              <a:t>Click to edit Master title style</a:t>
            </a:r>
          </a:p>
        </p:txBody>
      </p:sp>
      <p:sp>
        <p:nvSpPr>
          <p:cNvPr id="10" name="Text Placeholder 6">
            <a:extLst>
              <a:ext uri="{FF2B5EF4-FFF2-40B4-BE49-F238E27FC236}">
                <a16:creationId xmlns:a16="http://schemas.microsoft.com/office/drawing/2014/main" id="{373B8F32-84C1-6145-9135-8814C97CD21F}"/>
              </a:ext>
            </a:extLst>
          </p:cNvPr>
          <p:cNvSpPr>
            <a:spLocks noGrp="1"/>
          </p:cNvSpPr>
          <p:nvPr>
            <p:ph type="body" sz="quarter" idx="13" hasCustomPrompt="1"/>
          </p:nvPr>
        </p:nvSpPr>
        <p:spPr>
          <a:xfrm>
            <a:off x="609600" y="792480"/>
            <a:ext cx="9490075" cy="426403"/>
          </a:xfrm>
        </p:spPr>
        <p:txBody>
          <a:bodyPr/>
          <a:lstStyle>
            <a:lvl1pPr marL="0" indent="0">
              <a:buNone/>
              <a:defRPr i="1">
                <a:solidFill>
                  <a:schemeClr val="tx2">
                    <a:lumMod val="60000"/>
                    <a:lumOff val="40000"/>
                  </a:schemeClr>
                </a:solidFill>
              </a:defRPr>
            </a:lvl1pPr>
          </a:lstStyle>
          <a:p>
            <a:pPr lvl="0"/>
            <a:r>
              <a:rPr lang="en-US" i="1"/>
              <a:t>Click to edit subtitle style</a:t>
            </a:r>
            <a:br>
              <a:rPr lang="en-US" i="1"/>
            </a:br>
            <a:r>
              <a:rPr lang="en-US" i="1"/>
              <a:t>Double Line Style</a:t>
            </a:r>
            <a:endParaRPr lang="en-US"/>
          </a:p>
        </p:txBody>
      </p:sp>
      <p:pic>
        <p:nvPicPr>
          <p:cNvPr id="12" name="Picture 11">
            <a:extLst>
              <a:ext uri="{FF2B5EF4-FFF2-40B4-BE49-F238E27FC236}">
                <a16:creationId xmlns:a16="http://schemas.microsoft.com/office/drawing/2014/main" id="{5E0217BA-07FE-624A-96CB-DCE59EC992A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326613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Option 5">
    <p:spTree>
      <p:nvGrpSpPr>
        <p:cNvPr id="1" name=""/>
        <p:cNvGrpSpPr/>
        <p:nvPr/>
      </p:nvGrpSpPr>
      <p:grpSpPr>
        <a:xfrm>
          <a:off x="0" y="0"/>
          <a:ext cx="0" cy="0"/>
          <a:chOff x="0" y="0"/>
          <a:chExt cx="0" cy="0"/>
        </a:xfrm>
      </p:grpSpPr>
      <p:pic>
        <p:nvPicPr>
          <p:cNvPr id="8" name="Picture 7" descr="A person looking at the camera&#10;&#10;Description automatically generated">
            <a:extLst>
              <a:ext uri="{FF2B5EF4-FFF2-40B4-BE49-F238E27FC236}">
                <a16:creationId xmlns:a16="http://schemas.microsoft.com/office/drawing/2014/main" id="{C673EDF0-36CA-C044-859E-A2189625CE8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9E41F5D6-71C7-8540-A903-95BE29BA5872}"/>
              </a:ext>
            </a:extLst>
          </p:cNvPr>
          <p:cNvSpPr/>
          <p:nvPr userDrawn="1"/>
        </p:nvSpPr>
        <p:spPr>
          <a:xfrm>
            <a:off x="0" y="0"/>
            <a:ext cx="12192000" cy="6858000"/>
          </a:xfrm>
          <a:prstGeom prst="rect">
            <a:avLst/>
          </a:prstGeom>
          <a:gradFill>
            <a:gsLst>
              <a:gs pos="27000">
                <a:schemeClr val="accent1">
                  <a:alpha val="90000"/>
                </a:schemeClr>
              </a:gs>
              <a:gs pos="99000">
                <a:schemeClr val="accent1">
                  <a:alpha val="21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50240" y="3616960"/>
            <a:ext cx="8227542" cy="1312075"/>
          </a:xfrm>
        </p:spPr>
        <p:txBody>
          <a:bodyPr anchor="b" anchorCtr="0"/>
          <a:lstStyle>
            <a:lvl1pPr algn="l">
              <a:defRPr sz="5400" b="0" i="0">
                <a:solidFill>
                  <a:schemeClr val="bg1"/>
                </a:solidFill>
                <a:latin typeface="+mj-lt"/>
                <a:cs typeface="Calibri" panose="020F0502020204030204" pitchFamily="34" charset="0"/>
              </a:defRPr>
            </a:lvl1pPr>
          </a:lstStyle>
          <a:p>
            <a:r>
              <a:rPr lang="en-US"/>
              <a:t>Click to edit Master title style</a:t>
            </a:r>
          </a:p>
        </p:txBody>
      </p:sp>
      <p:sp>
        <p:nvSpPr>
          <p:cNvPr id="14" name="Title 1">
            <a:extLst>
              <a:ext uri="{FF2B5EF4-FFF2-40B4-BE49-F238E27FC236}">
                <a16:creationId xmlns:a16="http://schemas.microsoft.com/office/drawing/2014/main" id="{8EB26B32-06CE-7743-B082-7648A0284080}"/>
              </a:ext>
            </a:extLst>
          </p:cNvPr>
          <p:cNvSpPr txBox="1">
            <a:spLocks/>
          </p:cNvSpPr>
          <p:nvPr userDrawn="1"/>
        </p:nvSpPr>
        <p:spPr>
          <a:xfrm>
            <a:off x="650240" y="4953000"/>
            <a:ext cx="8227542" cy="1312075"/>
          </a:xfrm>
          <a:prstGeom prst="rect">
            <a:avLst/>
          </a:prstGeom>
        </p:spPr>
        <p:txBody>
          <a:bodyPr vert="horz" wrap="square" lIns="0" tIns="0" rIns="0" bIns="0" rtlCol="0" anchor="t" anchorCtr="0">
            <a:noAutofit/>
          </a:bodyPr>
          <a:lstStyle>
            <a:lvl1pPr algn="l" defTabSz="914400" rtl="0" eaLnBrk="1" latinLnBrk="0" hangingPunct="1">
              <a:lnSpc>
                <a:spcPct val="90000"/>
              </a:lnSpc>
              <a:spcBef>
                <a:spcPct val="0"/>
              </a:spcBef>
              <a:buNone/>
              <a:defRPr sz="5400" b="0" i="0" kern="1200">
                <a:solidFill>
                  <a:schemeClr val="bg1"/>
                </a:solidFill>
                <a:latin typeface="+mj-lt"/>
                <a:ea typeface="+mj-ea"/>
                <a:cs typeface="Calibri" panose="020F0502020204030204" pitchFamily="34" charset="0"/>
              </a:defRPr>
            </a:lvl1pPr>
          </a:lstStyle>
          <a:p>
            <a:endParaRPr lang="en-US" sz="3600" i="1"/>
          </a:p>
        </p:txBody>
      </p:sp>
      <p:sp>
        <p:nvSpPr>
          <p:cNvPr id="18" name="Text Placeholder 17">
            <a:extLst>
              <a:ext uri="{FF2B5EF4-FFF2-40B4-BE49-F238E27FC236}">
                <a16:creationId xmlns:a16="http://schemas.microsoft.com/office/drawing/2014/main" id="{5A921F85-DFB0-C94F-B82E-F2E18576B068}"/>
              </a:ext>
            </a:extLst>
          </p:cNvPr>
          <p:cNvSpPr>
            <a:spLocks noGrp="1"/>
          </p:cNvSpPr>
          <p:nvPr>
            <p:ph type="body" sz="quarter" idx="10" hasCustomPrompt="1"/>
          </p:nvPr>
        </p:nvSpPr>
        <p:spPr>
          <a:xfrm>
            <a:off x="646113" y="5029200"/>
            <a:ext cx="8251825" cy="1238250"/>
          </a:xfrm>
        </p:spPr>
        <p:txBody>
          <a:bodyPr anchor="t" anchorCtr="0"/>
          <a:lstStyle>
            <a:lvl1pPr marL="0" indent="0">
              <a:buNone/>
              <a:defRPr sz="3200" i="1">
                <a:solidFill>
                  <a:schemeClr val="bg1"/>
                </a:solidFill>
                <a:latin typeface="+mj-lt"/>
              </a:defRPr>
            </a:lvl1pPr>
            <a:lvl2pPr marL="457200" indent="0">
              <a:buNone/>
              <a:defRPr sz="3600">
                <a:solidFill>
                  <a:schemeClr val="bg1"/>
                </a:solidFill>
                <a:latin typeface="+mj-lt"/>
              </a:defRPr>
            </a:lvl2pPr>
            <a:lvl3pPr marL="914400" indent="0">
              <a:buNone/>
              <a:defRPr sz="3600">
                <a:solidFill>
                  <a:schemeClr val="bg1"/>
                </a:solidFill>
                <a:latin typeface="+mj-lt"/>
              </a:defRPr>
            </a:lvl3pPr>
            <a:lvl4pPr marL="1371600" indent="0">
              <a:buNone/>
              <a:defRPr sz="3600">
                <a:solidFill>
                  <a:schemeClr val="bg1"/>
                </a:solidFill>
                <a:latin typeface="+mj-lt"/>
              </a:defRPr>
            </a:lvl4pPr>
            <a:lvl5pPr marL="1828800" indent="0">
              <a:buNone/>
              <a:defRPr sz="3600">
                <a:solidFill>
                  <a:schemeClr val="bg1"/>
                </a:solidFill>
                <a:latin typeface="+mj-lt"/>
              </a:defRPr>
            </a:lvl5pPr>
          </a:lstStyle>
          <a:p>
            <a:pPr lvl="0"/>
            <a:r>
              <a:rPr lang="en-US"/>
              <a:t>Click to edit Master sub title</a:t>
            </a:r>
          </a:p>
        </p:txBody>
      </p:sp>
      <p:pic>
        <p:nvPicPr>
          <p:cNvPr id="10" name="Picture 9" descr="A picture containing drawing, plate&#10;&#10;Description automatically generated">
            <a:extLst>
              <a:ext uri="{FF2B5EF4-FFF2-40B4-BE49-F238E27FC236}">
                <a16:creationId xmlns:a16="http://schemas.microsoft.com/office/drawing/2014/main" id="{FCA64C07-3243-6142-998D-070AFEBC38F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21276" y="700545"/>
            <a:ext cx="7196530" cy="1312075"/>
          </a:xfrm>
          <a:prstGeom prst="rect">
            <a:avLst/>
          </a:prstGeom>
        </p:spPr>
      </p:pic>
    </p:spTree>
    <p:extLst>
      <p:ext uri="{BB962C8B-B14F-4D97-AF65-F5344CB8AC3E}">
        <p14:creationId xmlns:p14="http://schemas.microsoft.com/office/powerpoint/2010/main" val="3067588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9FEABE-3AFB-8149-8319-459E7E20C7F7}"/>
              </a:ext>
            </a:extLst>
          </p:cNvPr>
          <p:cNvSpPr>
            <a:spLocks noGrp="1"/>
          </p:cNvSpPr>
          <p:nvPr>
            <p:ph sz="half" idx="1"/>
          </p:nvPr>
        </p:nvSpPr>
        <p:spPr>
          <a:xfrm>
            <a:off x="609600" y="1562101"/>
            <a:ext cx="5223194" cy="4614862"/>
          </a:xfrm>
        </p:spPr>
        <p:txBody>
          <a:bodyPr anchor="t" anchorCtr="0"/>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Fifth level</a:t>
            </a:r>
          </a:p>
        </p:txBody>
      </p:sp>
      <p:sp>
        <p:nvSpPr>
          <p:cNvPr id="7" name="Slide Number Placeholder 6">
            <a:extLst>
              <a:ext uri="{FF2B5EF4-FFF2-40B4-BE49-F238E27FC236}">
                <a16:creationId xmlns:a16="http://schemas.microsoft.com/office/drawing/2014/main" id="{F05C8685-FF8C-6A43-9518-9F251B8BA9A5}"/>
              </a:ext>
            </a:extLst>
          </p:cNvPr>
          <p:cNvSpPr>
            <a:spLocks noGrp="1"/>
          </p:cNvSpPr>
          <p:nvPr>
            <p:ph type="sldNum" sz="quarter" idx="12"/>
          </p:nvPr>
        </p:nvSpPr>
        <p:spPr>
          <a:xfrm>
            <a:off x="9043208" y="6336030"/>
            <a:ext cx="2539192" cy="365125"/>
          </a:xfrm>
        </p:spPr>
        <p:txBody>
          <a:bodyPr/>
          <a:lstStyle/>
          <a:p>
            <a:fld id="{6DD660AA-F4B9-9E4A-970E-DF14D91E0EC0}" type="slidenum">
              <a:rPr lang="en-US" smtClean="0"/>
              <a:t>‹#›</a:t>
            </a:fld>
            <a:endParaRPr lang="en-US"/>
          </a:p>
        </p:txBody>
      </p:sp>
      <p:sp>
        <p:nvSpPr>
          <p:cNvPr id="8" name="Content Placeholder 2">
            <a:extLst>
              <a:ext uri="{FF2B5EF4-FFF2-40B4-BE49-F238E27FC236}">
                <a16:creationId xmlns:a16="http://schemas.microsoft.com/office/drawing/2014/main" id="{35075194-28C8-6C42-A983-2C98652AC99E}"/>
              </a:ext>
            </a:extLst>
          </p:cNvPr>
          <p:cNvSpPr>
            <a:spLocks noGrp="1"/>
          </p:cNvSpPr>
          <p:nvPr>
            <p:ph sz="half" idx="13"/>
          </p:nvPr>
        </p:nvSpPr>
        <p:spPr>
          <a:xfrm>
            <a:off x="6327732" y="1576715"/>
            <a:ext cx="5254668" cy="4614862"/>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EC01BFFE-8BB7-C54B-B1C7-E8CEFEC397A4}"/>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cxnSp>
        <p:nvCxnSpPr>
          <p:cNvPr id="12" name="Straight Connector 11">
            <a:extLst>
              <a:ext uri="{FF2B5EF4-FFF2-40B4-BE49-F238E27FC236}">
                <a16:creationId xmlns:a16="http://schemas.microsoft.com/office/drawing/2014/main" id="{A790DA94-B1B1-F540-B236-89961D005175}"/>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5149A5D1-1E27-3449-8A9D-C212D7E5C4B3}"/>
              </a:ext>
            </a:extLst>
          </p:cNvPr>
          <p:cNvSpPr>
            <a:spLocks noGrp="1"/>
          </p:cNvSpPr>
          <p:nvPr>
            <p:ph type="title"/>
          </p:nvPr>
        </p:nvSpPr>
        <p:spPr>
          <a:xfrm>
            <a:off x="609600" y="175095"/>
            <a:ext cx="9499600" cy="1020827"/>
          </a:xfrm>
        </p:spPr>
        <p:txBody>
          <a:bodyPr anchor="b" anchorCtr="0"/>
          <a:lstStyle>
            <a:lvl1pPr>
              <a:defRPr sz="3200"/>
            </a:lvl1pPr>
          </a:lstStyle>
          <a:p>
            <a:r>
              <a:rPr lang="en-US"/>
              <a:t>Click to edit Master title style</a:t>
            </a:r>
          </a:p>
        </p:txBody>
      </p:sp>
      <p:pic>
        <p:nvPicPr>
          <p:cNvPr id="10" name="Picture 9">
            <a:extLst>
              <a:ext uri="{FF2B5EF4-FFF2-40B4-BE49-F238E27FC236}">
                <a16:creationId xmlns:a16="http://schemas.microsoft.com/office/drawing/2014/main" id="{B1B0ECE6-42C1-5042-B169-14883E9C5253}"/>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1071323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orient="horz" pos="3912">
          <p15:clr>
            <a:srgbClr val="FBAE40"/>
          </p15:clr>
        </p15:guide>
        <p15:guide id="4" pos="729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_Subhea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9FEABE-3AFB-8149-8319-459E7E20C7F7}"/>
              </a:ext>
            </a:extLst>
          </p:cNvPr>
          <p:cNvSpPr>
            <a:spLocks noGrp="1"/>
          </p:cNvSpPr>
          <p:nvPr>
            <p:ph sz="half" idx="1"/>
          </p:nvPr>
        </p:nvSpPr>
        <p:spPr>
          <a:xfrm>
            <a:off x="609600" y="1562101"/>
            <a:ext cx="5223194" cy="4614862"/>
          </a:xfrm>
        </p:spPr>
        <p:txBody>
          <a:bodyPr anchor="t" anchorCtr="0"/>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Fifth level</a:t>
            </a:r>
          </a:p>
        </p:txBody>
      </p:sp>
      <p:sp>
        <p:nvSpPr>
          <p:cNvPr id="7" name="Slide Number Placeholder 6">
            <a:extLst>
              <a:ext uri="{FF2B5EF4-FFF2-40B4-BE49-F238E27FC236}">
                <a16:creationId xmlns:a16="http://schemas.microsoft.com/office/drawing/2014/main" id="{F05C8685-FF8C-6A43-9518-9F251B8BA9A5}"/>
              </a:ext>
            </a:extLst>
          </p:cNvPr>
          <p:cNvSpPr>
            <a:spLocks noGrp="1"/>
          </p:cNvSpPr>
          <p:nvPr>
            <p:ph type="sldNum" sz="quarter" idx="12"/>
          </p:nvPr>
        </p:nvSpPr>
        <p:spPr>
          <a:xfrm>
            <a:off x="9043208" y="6336030"/>
            <a:ext cx="2539192" cy="365125"/>
          </a:xfrm>
        </p:spPr>
        <p:txBody>
          <a:bodyPr/>
          <a:lstStyle/>
          <a:p>
            <a:fld id="{6DD660AA-F4B9-9E4A-970E-DF14D91E0EC0}" type="slidenum">
              <a:rPr lang="en-US" smtClean="0"/>
              <a:t>‹#›</a:t>
            </a:fld>
            <a:endParaRPr lang="en-US"/>
          </a:p>
        </p:txBody>
      </p:sp>
      <p:sp>
        <p:nvSpPr>
          <p:cNvPr id="8" name="Content Placeholder 2">
            <a:extLst>
              <a:ext uri="{FF2B5EF4-FFF2-40B4-BE49-F238E27FC236}">
                <a16:creationId xmlns:a16="http://schemas.microsoft.com/office/drawing/2014/main" id="{35075194-28C8-6C42-A983-2C98652AC99E}"/>
              </a:ext>
            </a:extLst>
          </p:cNvPr>
          <p:cNvSpPr>
            <a:spLocks noGrp="1"/>
          </p:cNvSpPr>
          <p:nvPr>
            <p:ph sz="half" idx="13"/>
          </p:nvPr>
        </p:nvSpPr>
        <p:spPr>
          <a:xfrm>
            <a:off x="6327732" y="1576715"/>
            <a:ext cx="5254668" cy="4614862"/>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EC01BFFE-8BB7-C54B-B1C7-E8CEFEC397A4}"/>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sp>
        <p:nvSpPr>
          <p:cNvPr id="13" name="Title 1">
            <a:extLst>
              <a:ext uri="{FF2B5EF4-FFF2-40B4-BE49-F238E27FC236}">
                <a16:creationId xmlns:a16="http://schemas.microsoft.com/office/drawing/2014/main" id="{386B9C39-3930-0642-8851-75ED3365A378}"/>
              </a:ext>
            </a:extLst>
          </p:cNvPr>
          <p:cNvSpPr>
            <a:spLocks noGrp="1"/>
          </p:cNvSpPr>
          <p:nvPr>
            <p:ph type="title"/>
          </p:nvPr>
        </p:nvSpPr>
        <p:spPr>
          <a:xfrm>
            <a:off x="609600" y="325120"/>
            <a:ext cx="9469120" cy="568960"/>
          </a:xfrm>
        </p:spPr>
        <p:txBody>
          <a:bodyPr anchor="b" anchorCtr="0"/>
          <a:lstStyle>
            <a:lvl1pPr>
              <a:defRPr sz="3200"/>
            </a:lvl1pPr>
          </a:lstStyle>
          <a:p>
            <a:r>
              <a:rPr lang="en-US"/>
              <a:t>Click to edit Master title style</a:t>
            </a:r>
          </a:p>
        </p:txBody>
      </p:sp>
      <p:cxnSp>
        <p:nvCxnSpPr>
          <p:cNvPr id="14" name="Straight Connector 13">
            <a:extLst>
              <a:ext uri="{FF2B5EF4-FFF2-40B4-BE49-F238E27FC236}">
                <a16:creationId xmlns:a16="http://schemas.microsoft.com/office/drawing/2014/main" id="{2581F3A1-E986-E642-A06A-620E378A355F}"/>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16" name="Text Placeholder 6">
            <a:extLst>
              <a:ext uri="{FF2B5EF4-FFF2-40B4-BE49-F238E27FC236}">
                <a16:creationId xmlns:a16="http://schemas.microsoft.com/office/drawing/2014/main" id="{4A91B707-11BE-AD43-B13E-0FAB91299C64}"/>
              </a:ext>
            </a:extLst>
          </p:cNvPr>
          <p:cNvSpPr>
            <a:spLocks noGrp="1"/>
          </p:cNvSpPr>
          <p:nvPr>
            <p:ph type="body" sz="quarter" idx="14" hasCustomPrompt="1"/>
          </p:nvPr>
        </p:nvSpPr>
        <p:spPr>
          <a:xfrm>
            <a:off x="609600" y="965200"/>
            <a:ext cx="9490075" cy="284163"/>
          </a:xfrm>
        </p:spPr>
        <p:txBody>
          <a:bodyPr/>
          <a:lstStyle>
            <a:lvl1pPr marL="0" indent="0">
              <a:buNone/>
              <a:defRPr i="1">
                <a:solidFill>
                  <a:schemeClr val="tx2">
                    <a:lumMod val="60000"/>
                    <a:lumOff val="40000"/>
                  </a:schemeClr>
                </a:solidFill>
              </a:defRPr>
            </a:lvl1pPr>
          </a:lstStyle>
          <a:p>
            <a:pPr lvl="0"/>
            <a:r>
              <a:rPr lang="en-US" i="1"/>
              <a:t>Click to edit subtitle style</a:t>
            </a:r>
            <a:endParaRPr lang="en-US"/>
          </a:p>
        </p:txBody>
      </p:sp>
      <p:pic>
        <p:nvPicPr>
          <p:cNvPr id="10" name="Picture 9">
            <a:extLst>
              <a:ext uri="{FF2B5EF4-FFF2-40B4-BE49-F238E27FC236}">
                <a16:creationId xmlns:a16="http://schemas.microsoft.com/office/drawing/2014/main" id="{340DDAE8-6EF8-1A43-84FB-01AAE2F9C3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383259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orient="horz" pos="3912">
          <p15:clr>
            <a:srgbClr val="FBAE40"/>
          </p15:clr>
        </p15:guide>
        <p15:guide id="4" pos="729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_Subhead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9FEABE-3AFB-8149-8319-459E7E20C7F7}"/>
              </a:ext>
            </a:extLst>
          </p:cNvPr>
          <p:cNvSpPr>
            <a:spLocks noGrp="1"/>
          </p:cNvSpPr>
          <p:nvPr>
            <p:ph sz="half" idx="1"/>
          </p:nvPr>
        </p:nvSpPr>
        <p:spPr>
          <a:xfrm>
            <a:off x="609600" y="1562101"/>
            <a:ext cx="5223194" cy="4614862"/>
          </a:xfrm>
        </p:spPr>
        <p:txBody>
          <a:bodyPr anchor="t" anchorCtr="0"/>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8595B"/>
                </a:solidFill>
                <a:effectLst/>
                <a:uLnTx/>
                <a:uFillTx/>
                <a:latin typeface="Calibri Light" panose="020F0302020204030204" pitchFamily="34" charset="0"/>
                <a:ea typeface="+mn-ea"/>
                <a:cs typeface="Calibri Light" panose="020F0302020204030204" pitchFamily="34" charset="0"/>
              </a:rPr>
              <a:t>Fifth level</a:t>
            </a:r>
          </a:p>
        </p:txBody>
      </p:sp>
      <p:sp>
        <p:nvSpPr>
          <p:cNvPr id="7" name="Slide Number Placeholder 6">
            <a:extLst>
              <a:ext uri="{FF2B5EF4-FFF2-40B4-BE49-F238E27FC236}">
                <a16:creationId xmlns:a16="http://schemas.microsoft.com/office/drawing/2014/main" id="{F05C8685-FF8C-6A43-9518-9F251B8BA9A5}"/>
              </a:ext>
            </a:extLst>
          </p:cNvPr>
          <p:cNvSpPr>
            <a:spLocks noGrp="1"/>
          </p:cNvSpPr>
          <p:nvPr>
            <p:ph type="sldNum" sz="quarter" idx="12"/>
          </p:nvPr>
        </p:nvSpPr>
        <p:spPr>
          <a:xfrm>
            <a:off x="9043208" y="6336030"/>
            <a:ext cx="2539192" cy="365125"/>
          </a:xfrm>
        </p:spPr>
        <p:txBody>
          <a:bodyPr/>
          <a:lstStyle/>
          <a:p>
            <a:fld id="{6DD660AA-F4B9-9E4A-970E-DF14D91E0EC0}" type="slidenum">
              <a:rPr lang="en-US" smtClean="0"/>
              <a:t>‹#›</a:t>
            </a:fld>
            <a:endParaRPr lang="en-US"/>
          </a:p>
        </p:txBody>
      </p:sp>
      <p:sp>
        <p:nvSpPr>
          <p:cNvPr id="8" name="Content Placeholder 2">
            <a:extLst>
              <a:ext uri="{FF2B5EF4-FFF2-40B4-BE49-F238E27FC236}">
                <a16:creationId xmlns:a16="http://schemas.microsoft.com/office/drawing/2014/main" id="{35075194-28C8-6C42-A983-2C98652AC99E}"/>
              </a:ext>
            </a:extLst>
          </p:cNvPr>
          <p:cNvSpPr>
            <a:spLocks noGrp="1"/>
          </p:cNvSpPr>
          <p:nvPr>
            <p:ph sz="half" idx="13"/>
          </p:nvPr>
        </p:nvSpPr>
        <p:spPr>
          <a:xfrm>
            <a:off x="6327732" y="1576715"/>
            <a:ext cx="5254668" cy="4614862"/>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EC01BFFE-8BB7-C54B-B1C7-E8CEFEC397A4}"/>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cxnSp>
        <p:nvCxnSpPr>
          <p:cNvPr id="14" name="Straight Connector 13">
            <a:extLst>
              <a:ext uri="{FF2B5EF4-FFF2-40B4-BE49-F238E27FC236}">
                <a16:creationId xmlns:a16="http://schemas.microsoft.com/office/drawing/2014/main" id="{2581F3A1-E986-E642-A06A-620E378A355F}"/>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11" name="Title 1">
            <a:extLst>
              <a:ext uri="{FF2B5EF4-FFF2-40B4-BE49-F238E27FC236}">
                <a16:creationId xmlns:a16="http://schemas.microsoft.com/office/drawing/2014/main" id="{42501A62-76E2-DD4B-90E6-E5FE9B329DA3}"/>
              </a:ext>
            </a:extLst>
          </p:cNvPr>
          <p:cNvSpPr>
            <a:spLocks noGrp="1"/>
          </p:cNvSpPr>
          <p:nvPr>
            <p:ph type="title"/>
          </p:nvPr>
        </p:nvSpPr>
        <p:spPr>
          <a:xfrm>
            <a:off x="609600" y="274320"/>
            <a:ext cx="9469120" cy="426720"/>
          </a:xfrm>
        </p:spPr>
        <p:txBody>
          <a:bodyPr anchor="b" anchorCtr="0"/>
          <a:lstStyle>
            <a:lvl1pPr>
              <a:defRPr sz="3200"/>
            </a:lvl1pPr>
          </a:lstStyle>
          <a:p>
            <a:r>
              <a:rPr lang="en-US"/>
              <a:t>Click to edit Master title style</a:t>
            </a:r>
          </a:p>
        </p:txBody>
      </p:sp>
      <p:sp>
        <p:nvSpPr>
          <p:cNvPr id="12" name="Text Placeholder 6">
            <a:extLst>
              <a:ext uri="{FF2B5EF4-FFF2-40B4-BE49-F238E27FC236}">
                <a16:creationId xmlns:a16="http://schemas.microsoft.com/office/drawing/2014/main" id="{45DAB394-EDF1-5D48-920C-20021D8EF0C6}"/>
              </a:ext>
            </a:extLst>
          </p:cNvPr>
          <p:cNvSpPr>
            <a:spLocks noGrp="1"/>
          </p:cNvSpPr>
          <p:nvPr>
            <p:ph type="body" sz="quarter" idx="14" hasCustomPrompt="1"/>
          </p:nvPr>
        </p:nvSpPr>
        <p:spPr>
          <a:xfrm>
            <a:off x="609600" y="792480"/>
            <a:ext cx="9490075" cy="426403"/>
          </a:xfrm>
        </p:spPr>
        <p:txBody>
          <a:bodyPr/>
          <a:lstStyle>
            <a:lvl1pPr marL="0" indent="0">
              <a:buNone/>
              <a:defRPr i="1">
                <a:solidFill>
                  <a:schemeClr val="tx2">
                    <a:lumMod val="60000"/>
                    <a:lumOff val="40000"/>
                  </a:schemeClr>
                </a:solidFill>
              </a:defRPr>
            </a:lvl1pPr>
          </a:lstStyle>
          <a:p>
            <a:pPr lvl="0"/>
            <a:r>
              <a:rPr lang="en-US" i="1"/>
              <a:t>Click to edit subtitle style</a:t>
            </a:r>
            <a:br>
              <a:rPr lang="en-US" i="1"/>
            </a:br>
            <a:r>
              <a:rPr lang="en-US" i="1"/>
              <a:t>Double Line Style</a:t>
            </a:r>
            <a:endParaRPr lang="en-US"/>
          </a:p>
        </p:txBody>
      </p:sp>
      <p:pic>
        <p:nvPicPr>
          <p:cNvPr id="10" name="Picture 9">
            <a:extLst>
              <a:ext uri="{FF2B5EF4-FFF2-40B4-BE49-F238E27FC236}">
                <a16:creationId xmlns:a16="http://schemas.microsoft.com/office/drawing/2014/main" id="{1A0D976E-95BB-4C48-A72C-55321562F766}"/>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745409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orient="horz" pos="3912">
          <p15:clr>
            <a:srgbClr val="FBAE40"/>
          </p15:clr>
        </p15:guide>
        <p15:guide id="4" pos="729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F05C8685-FF8C-6A43-9518-9F251B8BA9A5}"/>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11" name="Content Placeholder 2">
            <a:extLst>
              <a:ext uri="{FF2B5EF4-FFF2-40B4-BE49-F238E27FC236}">
                <a16:creationId xmlns:a16="http://schemas.microsoft.com/office/drawing/2014/main" id="{20F0C48C-6419-E542-9E66-3B49E2C31F74}"/>
              </a:ext>
            </a:extLst>
          </p:cNvPr>
          <p:cNvSpPr>
            <a:spLocks noGrp="1"/>
          </p:cNvSpPr>
          <p:nvPr>
            <p:ph sz="half" idx="1"/>
          </p:nvPr>
        </p:nvSpPr>
        <p:spPr>
          <a:xfrm>
            <a:off x="609600" y="1577967"/>
            <a:ext cx="3393440" cy="4629476"/>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a:extLst>
              <a:ext uri="{FF2B5EF4-FFF2-40B4-BE49-F238E27FC236}">
                <a16:creationId xmlns:a16="http://schemas.microsoft.com/office/drawing/2014/main" id="{712AFBBA-0440-664F-9718-A67967B2629F}"/>
              </a:ext>
            </a:extLst>
          </p:cNvPr>
          <p:cNvSpPr>
            <a:spLocks noGrp="1"/>
          </p:cNvSpPr>
          <p:nvPr>
            <p:ph sz="half" idx="13"/>
          </p:nvPr>
        </p:nvSpPr>
        <p:spPr>
          <a:xfrm>
            <a:off x="4399280" y="1577967"/>
            <a:ext cx="3393440" cy="4629476"/>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F6D8D87D-5760-5145-A3C9-CE4D5B30DC75}"/>
              </a:ext>
            </a:extLst>
          </p:cNvPr>
          <p:cNvSpPr>
            <a:spLocks noGrp="1"/>
          </p:cNvSpPr>
          <p:nvPr>
            <p:ph sz="half" idx="14"/>
          </p:nvPr>
        </p:nvSpPr>
        <p:spPr>
          <a:xfrm>
            <a:off x="8188960" y="1577967"/>
            <a:ext cx="3393440" cy="4629476"/>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5B9D7C00-1E28-464B-8EF2-9AE735767BD5}"/>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cxnSp>
        <p:nvCxnSpPr>
          <p:cNvPr id="15" name="Straight Connector 14">
            <a:extLst>
              <a:ext uri="{FF2B5EF4-FFF2-40B4-BE49-F238E27FC236}">
                <a16:creationId xmlns:a16="http://schemas.microsoft.com/office/drawing/2014/main" id="{7E721B0F-1544-B342-8ED3-E88A03FB306F}"/>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945F7755-2DA8-0A4A-B346-37B838F8FADB}"/>
              </a:ext>
            </a:extLst>
          </p:cNvPr>
          <p:cNvSpPr>
            <a:spLocks noGrp="1"/>
          </p:cNvSpPr>
          <p:nvPr>
            <p:ph type="title"/>
          </p:nvPr>
        </p:nvSpPr>
        <p:spPr>
          <a:xfrm>
            <a:off x="609600" y="175095"/>
            <a:ext cx="9499600" cy="1020827"/>
          </a:xfrm>
        </p:spPr>
        <p:txBody>
          <a:bodyPr anchor="b" anchorCtr="0"/>
          <a:lstStyle>
            <a:lvl1pPr>
              <a:defRPr sz="3200"/>
            </a:lvl1pPr>
          </a:lstStyle>
          <a:p>
            <a:r>
              <a:rPr lang="en-US"/>
              <a:t>Click to edit Master title style</a:t>
            </a:r>
          </a:p>
        </p:txBody>
      </p:sp>
      <p:pic>
        <p:nvPicPr>
          <p:cNvPr id="10" name="Picture 9">
            <a:extLst>
              <a:ext uri="{FF2B5EF4-FFF2-40B4-BE49-F238E27FC236}">
                <a16:creationId xmlns:a16="http://schemas.microsoft.com/office/drawing/2014/main" id="{4739073A-CB38-C34F-95F4-11690105FB1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5772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userDrawn="1">
          <p15:clr>
            <a:srgbClr val="FBAE40"/>
          </p15:clr>
        </p15:guide>
        <p15:guide id="2" pos="384" userDrawn="1">
          <p15:clr>
            <a:srgbClr val="FBAE40"/>
          </p15:clr>
        </p15:guide>
        <p15:guide id="3" pos="7296" userDrawn="1">
          <p15:clr>
            <a:srgbClr val="FBAE40"/>
          </p15:clr>
        </p15:guide>
        <p15:guide id="4" orient="horz" pos="3912"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Column_Subhea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F05C8685-FF8C-6A43-9518-9F251B8BA9A5}"/>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11" name="Content Placeholder 2">
            <a:extLst>
              <a:ext uri="{FF2B5EF4-FFF2-40B4-BE49-F238E27FC236}">
                <a16:creationId xmlns:a16="http://schemas.microsoft.com/office/drawing/2014/main" id="{20F0C48C-6419-E542-9E66-3B49E2C31F74}"/>
              </a:ext>
            </a:extLst>
          </p:cNvPr>
          <p:cNvSpPr>
            <a:spLocks noGrp="1"/>
          </p:cNvSpPr>
          <p:nvPr>
            <p:ph sz="half" idx="1"/>
          </p:nvPr>
        </p:nvSpPr>
        <p:spPr>
          <a:xfrm>
            <a:off x="609600" y="1577967"/>
            <a:ext cx="3393440" cy="4629476"/>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a:extLst>
              <a:ext uri="{FF2B5EF4-FFF2-40B4-BE49-F238E27FC236}">
                <a16:creationId xmlns:a16="http://schemas.microsoft.com/office/drawing/2014/main" id="{712AFBBA-0440-664F-9718-A67967B2629F}"/>
              </a:ext>
            </a:extLst>
          </p:cNvPr>
          <p:cNvSpPr>
            <a:spLocks noGrp="1"/>
          </p:cNvSpPr>
          <p:nvPr>
            <p:ph sz="half" idx="13"/>
          </p:nvPr>
        </p:nvSpPr>
        <p:spPr>
          <a:xfrm>
            <a:off x="4399280" y="1577967"/>
            <a:ext cx="3393440" cy="4629476"/>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F6D8D87D-5760-5145-A3C9-CE4D5B30DC75}"/>
              </a:ext>
            </a:extLst>
          </p:cNvPr>
          <p:cNvSpPr>
            <a:spLocks noGrp="1"/>
          </p:cNvSpPr>
          <p:nvPr>
            <p:ph sz="half" idx="14"/>
          </p:nvPr>
        </p:nvSpPr>
        <p:spPr>
          <a:xfrm>
            <a:off x="8188960" y="1577967"/>
            <a:ext cx="3393440" cy="4629476"/>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5B9D7C00-1E28-464B-8EF2-9AE735767BD5}"/>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sp>
        <p:nvSpPr>
          <p:cNvPr id="16" name="Title 1">
            <a:extLst>
              <a:ext uri="{FF2B5EF4-FFF2-40B4-BE49-F238E27FC236}">
                <a16:creationId xmlns:a16="http://schemas.microsoft.com/office/drawing/2014/main" id="{43832153-8289-6948-9B14-0F51FAF7A04F}"/>
              </a:ext>
            </a:extLst>
          </p:cNvPr>
          <p:cNvSpPr>
            <a:spLocks noGrp="1"/>
          </p:cNvSpPr>
          <p:nvPr>
            <p:ph type="title"/>
          </p:nvPr>
        </p:nvSpPr>
        <p:spPr>
          <a:xfrm>
            <a:off x="609600" y="325120"/>
            <a:ext cx="9469120" cy="568960"/>
          </a:xfrm>
        </p:spPr>
        <p:txBody>
          <a:bodyPr anchor="b" anchorCtr="0"/>
          <a:lstStyle>
            <a:lvl1pPr>
              <a:defRPr sz="3200"/>
            </a:lvl1pPr>
          </a:lstStyle>
          <a:p>
            <a:r>
              <a:rPr lang="en-US"/>
              <a:t>Click to edit Master title style</a:t>
            </a:r>
          </a:p>
        </p:txBody>
      </p:sp>
      <p:cxnSp>
        <p:nvCxnSpPr>
          <p:cNvPr id="17" name="Straight Connector 16">
            <a:extLst>
              <a:ext uri="{FF2B5EF4-FFF2-40B4-BE49-F238E27FC236}">
                <a16:creationId xmlns:a16="http://schemas.microsoft.com/office/drawing/2014/main" id="{AF443D2C-157D-5A47-A20F-2B23B6782CE1}"/>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C4BF11BC-523B-124E-8A1E-C9ADCE3E1B4E}"/>
              </a:ext>
            </a:extLst>
          </p:cNvPr>
          <p:cNvSpPr>
            <a:spLocks noGrp="1"/>
          </p:cNvSpPr>
          <p:nvPr>
            <p:ph type="body" sz="quarter" idx="15" hasCustomPrompt="1"/>
          </p:nvPr>
        </p:nvSpPr>
        <p:spPr>
          <a:xfrm>
            <a:off x="609600" y="965200"/>
            <a:ext cx="9490075" cy="284163"/>
          </a:xfrm>
        </p:spPr>
        <p:txBody>
          <a:bodyPr/>
          <a:lstStyle>
            <a:lvl1pPr marL="0" indent="0">
              <a:buNone/>
              <a:defRPr i="1">
                <a:solidFill>
                  <a:schemeClr val="tx2">
                    <a:lumMod val="60000"/>
                    <a:lumOff val="40000"/>
                  </a:schemeClr>
                </a:solidFill>
              </a:defRPr>
            </a:lvl1pPr>
          </a:lstStyle>
          <a:p>
            <a:pPr lvl="0"/>
            <a:r>
              <a:rPr lang="en-US" i="1"/>
              <a:t>Click to edit subtitle style</a:t>
            </a:r>
            <a:endParaRPr lang="en-US"/>
          </a:p>
        </p:txBody>
      </p:sp>
      <p:pic>
        <p:nvPicPr>
          <p:cNvPr id="15" name="Picture 14">
            <a:extLst>
              <a:ext uri="{FF2B5EF4-FFF2-40B4-BE49-F238E27FC236}">
                <a16:creationId xmlns:a16="http://schemas.microsoft.com/office/drawing/2014/main" id="{CD806F39-2D05-9746-8CCC-B979713ED03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2825615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 Column_Subhead 2">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F05C8685-FF8C-6A43-9518-9F251B8BA9A5}"/>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11" name="Content Placeholder 2">
            <a:extLst>
              <a:ext uri="{FF2B5EF4-FFF2-40B4-BE49-F238E27FC236}">
                <a16:creationId xmlns:a16="http://schemas.microsoft.com/office/drawing/2014/main" id="{20F0C48C-6419-E542-9E66-3B49E2C31F74}"/>
              </a:ext>
            </a:extLst>
          </p:cNvPr>
          <p:cNvSpPr>
            <a:spLocks noGrp="1"/>
          </p:cNvSpPr>
          <p:nvPr>
            <p:ph sz="half" idx="1"/>
          </p:nvPr>
        </p:nvSpPr>
        <p:spPr>
          <a:xfrm>
            <a:off x="609600" y="1577967"/>
            <a:ext cx="3393440" cy="4629476"/>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a:extLst>
              <a:ext uri="{FF2B5EF4-FFF2-40B4-BE49-F238E27FC236}">
                <a16:creationId xmlns:a16="http://schemas.microsoft.com/office/drawing/2014/main" id="{712AFBBA-0440-664F-9718-A67967B2629F}"/>
              </a:ext>
            </a:extLst>
          </p:cNvPr>
          <p:cNvSpPr>
            <a:spLocks noGrp="1"/>
          </p:cNvSpPr>
          <p:nvPr>
            <p:ph sz="half" idx="13"/>
          </p:nvPr>
        </p:nvSpPr>
        <p:spPr>
          <a:xfrm>
            <a:off x="4399280" y="1577967"/>
            <a:ext cx="3393440" cy="4629476"/>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F6D8D87D-5760-5145-A3C9-CE4D5B30DC75}"/>
              </a:ext>
            </a:extLst>
          </p:cNvPr>
          <p:cNvSpPr>
            <a:spLocks noGrp="1"/>
          </p:cNvSpPr>
          <p:nvPr>
            <p:ph sz="half" idx="14"/>
          </p:nvPr>
        </p:nvSpPr>
        <p:spPr>
          <a:xfrm>
            <a:off x="8188960" y="1577967"/>
            <a:ext cx="3393440" cy="4629476"/>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FF2B5EF4-FFF2-40B4-BE49-F238E27FC236}">
                <a16:creationId xmlns:a16="http://schemas.microsoft.com/office/drawing/2014/main" id="{5B9D7C00-1E28-464B-8EF2-9AE735767BD5}"/>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cxnSp>
        <p:nvCxnSpPr>
          <p:cNvPr id="17" name="Straight Connector 16">
            <a:extLst>
              <a:ext uri="{FF2B5EF4-FFF2-40B4-BE49-F238E27FC236}">
                <a16:creationId xmlns:a16="http://schemas.microsoft.com/office/drawing/2014/main" id="{AF443D2C-157D-5A47-A20F-2B23B6782CE1}"/>
              </a:ext>
            </a:extLst>
          </p:cNvPr>
          <p:cNvCxnSpPr>
            <a:cxnSpLocks/>
          </p:cNvCxnSpPr>
          <p:nvPr userDrawn="1"/>
        </p:nvCxnSpPr>
        <p:spPr>
          <a:xfrm>
            <a:off x="598025" y="1356038"/>
            <a:ext cx="988709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7BB336AE-C178-AC43-84E5-33C29412B255}"/>
              </a:ext>
            </a:extLst>
          </p:cNvPr>
          <p:cNvSpPr>
            <a:spLocks noGrp="1"/>
          </p:cNvSpPr>
          <p:nvPr>
            <p:ph type="title"/>
          </p:nvPr>
        </p:nvSpPr>
        <p:spPr>
          <a:xfrm>
            <a:off x="609600" y="274320"/>
            <a:ext cx="9469120" cy="426720"/>
          </a:xfrm>
        </p:spPr>
        <p:txBody>
          <a:bodyPr anchor="b" anchorCtr="0"/>
          <a:lstStyle>
            <a:lvl1pPr>
              <a:defRPr sz="3200"/>
            </a:lvl1pPr>
          </a:lstStyle>
          <a:p>
            <a:r>
              <a:rPr lang="en-US"/>
              <a:t>Click to edit Master title style</a:t>
            </a:r>
          </a:p>
        </p:txBody>
      </p:sp>
      <p:sp>
        <p:nvSpPr>
          <p:cNvPr id="15" name="Text Placeholder 6">
            <a:extLst>
              <a:ext uri="{FF2B5EF4-FFF2-40B4-BE49-F238E27FC236}">
                <a16:creationId xmlns:a16="http://schemas.microsoft.com/office/drawing/2014/main" id="{53D86292-7698-6646-8991-2844CE386BCF}"/>
              </a:ext>
            </a:extLst>
          </p:cNvPr>
          <p:cNvSpPr>
            <a:spLocks noGrp="1"/>
          </p:cNvSpPr>
          <p:nvPr>
            <p:ph type="body" sz="quarter" idx="15" hasCustomPrompt="1"/>
          </p:nvPr>
        </p:nvSpPr>
        <p:spPr>
          <a:xfrm>
            <a:off x="609600" y="792480"/>
            <a:ext cx="9490075" cy="426403"/>
          </a:xfrm>
        </p:spPr>
        <p:txBody>
          <a:bodyPr/>
          <a:lstStyle>
            <a:lvl1pPr marL="0" indent="0">
              <a:buNone/>
              <a:defRPr i="1">
                <a:solidFill>
                  <a:schemeClr val="tx2">
                    <a:lumMod val="60000"/>
                    <a:lumOff val="40000"/>
                  </a:schemeClr>
                </a:solidFill>
              </a:defRPr>
            </a:lvl1pPr>
          </a:lstStyle>
          <a:p>
            <a:pPr lvl="0"/>
            <a:r>
              <a:rPr lang="en-US" i="1"/>
              <a:t>Click to edit subtitle style</a:t>
            </a:r>
            <a:br>
              <a:rPr lang="en-US" i="1"/>
            </a:br>
            <a:r>
              <a:rPr lang="en-US" i="1"/>
              <a:t>Double Line Style</a:t>
            </a:r>
            <a:endParaRPr lang="en-US"/>
          </a:p>
        </p:txBody>
      </p:sp>
      <p:pic>
        <p:nvPicPr>
          <p:cNvPr id="18" name="Picture 17">
            <a:extLst>
              <a:ext uri="{FF2B5EF4-FFF2-40B4-BE49-F238E27FC236}">
                <a16:creationId xmlns:a16="http://schemas.microsoft.com/office/drawing/2014/main" id="{E9776E86-2DF2-E348-9EEA-5A9D77B1AAC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2228356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kinny Photo Lef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4722471" y="1562100"/>
            <a:ext cx="6859930" cy="4614863"/>
          </a:xfrm>
        </p:spPr>
        <p:txBody>
          <a:bodyPr anchor="t" anchorCtr="0"/>
          <a:lstStyle>
            <a:lvl1pPr>
              <a:defRPr sz="2000"/>
            </a:lvl1pPr>
            <a:lvl2pPr>
              <a:defRPr sz="1800"/>
            </a:lvl2pPr>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a:xfrm>
            <a:off x="9043208" y="6336030"/>
            <a:ext cx="2539192" cy="365125"/>
          </a:xfrm>
        </p:spPr>
        <p:txBody>
          <a:bodyPr/>
          <a:lstStyle/>
          <a:p>
            <a:fld id="{6DD660AA-F4B9-9E4A-970E-DF14D91E0EC0}" type="slidenum">
              <a:rPr lang="en-US" smtClean="0"/>
              <a:t>‹#›</a:t>
            </a:fld>
            <a:endParaRPr lang="en-US"/>
          </a:p>
        </p:txBody>
      </p:sp>
      <p:sp>
        <p:nvSpPr>
          <p:cNvPr id="5" name="Picture Placeholder 4">
            <a:extLst>
              <a:ext uri="{FF2B5EF4-FFF2-40B4-BE49-F238E27FC236}">
                <a16:creationId xmlns:a16="http://schemas.microsoft.com/office/drawing/2014/main" id="{8BB6DB7D-8DC9-6B46-AA62-335DFCA668C0}"/>
              </a:ext>
            </a:extLst>
          </p:cNvPr>
          <p:cNvSpPr>
            <a:spLocks noGrp="1"/>
          </p:cNvSpPr>
          <p:nvPr>
            <p:ph type="pic" sz="quarter" idx="13"/>
          </p:nvPr>
        </p:nvSpPr>
        <p:spPr>
          <a:xfrm>
            <a:off x="609600" y="0"/>
            <a:ext cx="3789363" cy="6192838"/>
          </a:xfrm>
        </p:spPr>
        <p:txBody>
          <a:bodyPr/>
          <a:lstStyle/>
          <a:p>
            <a:endParaRPr lang="en-US"/>
          </a:p>
        </p:txBody>
      </p:sp>
      <p:sp>
        <p:nvSpPr>
          <p:cNvPr id="8" name="Rectangle 7">
            <a:extLst>
              <a:ext uri="{FF2B5EF4-FFF2-40B4-BE49-F238E27FC236}">
                <a16:creationId xmlns:a16="http://schemas.microsoft.com/office/drawing/2014/main" id="{424C16E0-92CF-6F41-9635-C97091D349D8}"/>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sp>
        <p:nvSpPr>
          <p:cNvPr id="10" name="Title 1">
            <a:extLst>
              <a:ext uri="{FF2B5EF4-FFF2-40B4-BE49-F238E27FC236}">
                <a16:creationId xmlns:a16="http://schemas.microsoft.com/office/drawing/2014/main" id="{99D72E9D-EE6F-134E-B5A9-2FB8729C96F7}"/>
              </a:ext>
            </a:extLst>
          </p:cNvPr>
          <p:cNvSpPr>
            <a:spLocks noGrp="1"/>
          </p:cNvSpPr>
          <p:nvPr>
            <p:ph type="title"/>
          </p:nvPr>
        </p:nvSpPr>
        <p:spPr>
          <a:xfrm>
            <a:off x="4724399" y="175095"/>
            <a:ext cx="5009909" cy="1020827"/>
          </a:xfrm>
        </p:spPr>
        <p:txBody>
          <a:bodyPr anchor="b" anchorCtr="0"/>
          <a:lstStyle>
            <a:lvl1pPr>
              <a:defRPr sz="3200"/>
            </a:lvl1pPr>
          </a:lstStyle>
          <a:p>
            <a:r>
              <a:rPr lang="en-US"/>
              <a:t>Click to edit Master title style</a:t>
            </a:r>
          </a:p>
        </p:txBody>
      </p:sp>
      <p:cxnSp>
        <p:nvCxnSpPr>
          <p:cNvPr id="11" name="Straight Connector 10">
            <a:extLst>
              <a:ext uri="{FF2B5EF4-FFF2-40B4-BE49-F238E27FC236}">
                <a16:creationId xmlns:a16="http://schemas.microsoft.com/office/drawing/2014/main" id="{2121C70C-B746-1148-A493-2776B1A321A0}"/>
              </a:ext>
            </a:extLst>
          </p:cNvPr>
          <p:cNvCxnSpPr>
            <a:cxnSpLocks/>
          </p:cNvCxnSpPr>
          <p:nvPr userDrawn="1"/>
        </p:nvCxnSpPr>
        <p:spPr>
          <a:xfrm>
            <a:off x="4724400" y="1356038"/>
            <a:ext cx="5760720"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7B308ED-A37E-7446-9E6E-C336C2A1F2B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809623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912">
          <p15:clr>
            <a:srgbClr val="FBAE40"/>
          </p15:clr>
        </p15:guide>
        <p15:guide id="2" pos="384">
          <p15:clr>
            <a:srgbClr val="FBAE40"/>
          </p15:clr>
        </p15:guide>
        <p15:guide id="3" pos="2784">
          <p15:clr>
            <a:srgbClr val="FBAE40"/>
          </p15:clr>
        </p15:guide>
        <p15:guide id="4" orient="horz" pos="984">
          <p15:clr>
            <a:srgbClr val="FBAE40"/>
          </p15:clr>
        </p15:guide>
        <p15:guide id="5" pos="2976">
          <p15:clr>
            <a:srgbClr val="FBAE40"/>
          </p15:clr>
        </p15:guide>
        <p15:guide id="6" pos="729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Skinny Photo Lef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4722471" y="1562100"/>
            <a:ext cx="6859930" cy="4614863"/>
          </a:xfrm>
        </p:spPr>
        <p:txBody>
          <a:bodyPr anchor="t" anchorCtr="0"/>
          <a:lstStyle>
            <a:lvl1pPr>
              <a:defRPr sz="2000"/>
            </a:lvl1pPr>
            <a:lvl2pPr>
              <a:defRPr sz="1800"/>
            </a:lvl2pPr>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a:xfrm>
            <a:off x="9043208" y="6336030"/>
            <a:ext cx="2539192" cy="365125"/>
          </a:xfrm>
        </p:spPr>
        <p:txBody>
          <a:bodyPr/>
          <a:lstStyle/>
          <a:p>
            <a:fld id="{6DD660AA-F4B9-9E4A-970E-DF14D91E0EC0}" type="slidenum">
              <a:rPr lang="en-US" smtClean="0"/>
              <a:t>‹#›</a:t>
            </a:fld>
            <a:endParaRPr lang="en-US"/>
          </a:p>
        </p:txBody>
      </p:sp>
      <p:sp>
        <p:nvSpPr>
          <p:cNvPr id="5" name="Picture Placeholder 4">
            <a:extLst>
              <a:ext uri="{FF2B5EF4-FFF2-40B4-BE49-F238E27FC236}">
                <a16:creationId xmlns:a16="http://schemas.microsoft.com/office/drawing/2014/main" id="{8BB6DB7D-8DC9-6B46-AA62-335DFCA668C0}"/>
              </a:ext>
            </a:extLst>
          </p:cNvPr>
          <p:cNvSpPr>
            <a:spLocks noGrp="1"/>
          </p:cNvSpPr>
          <p:nvPr>
            <p:ph type="pic" sz="quarter" idx="13"/>
          </p:nvPr>
        </p:nvSpPr>
        <p:spPr>
          <a:xfrm>
            <a:off x="609600" y="0"/>
            <a:ext cx="3789363" cy="6192838"/>
          </a:xfrm>
        </p:spPr>
        <p:txBody>
          <a:bodyPr/>
          <a:lstStyle/>
          <a:p>
            <a:endParaRPr lang="en-US"/>
          </a:p>
        </p:txBody>
      </p:sp>
      <p:sp>
        <p:nvSpPr>
          <p:cNvPr id="10" name="Title 1">
            <a:extLst>
              <a:ext uri="{FF2B5EF4-FFF2-40B4-BE49-F238E27FC236}">
                <a16:creationId xmlns:a16="http://schemas.microsoft.com/office/drawing/2014/main" id="{99D72E9D-EE6F-134E-B5A9-2FB8729C96F7}"/>
              </a:ext>
            </a:extLst>
          </p:cNvPr>
          <p:cNvSpPr>
            <a:spLocks noGrp="1"/>
          </p:cNvSpPr>
          <p:nvPr>
            <p:ph type="title"/>
          </p:nvPr>
        </p:nvSpPr>
        <p:spPr>
          <a:xfrm>
            <a:off x="4724399" y="175095"/>
            <a:ext cx="5009909" cy="1020827"/>
          </a:xfrm>
        </p:spPr>
        <p:txBody>
          <a:bodyPr anchor="b" anchorCtr="0"/>
          <a:lstStyle>
            <a:lvl1pPr>
              <a:defRPr sz="3200"/>
            </a:lvl1pPr>
          </a:lstStyle>
          <a:p>
            <a:r>
              <a:rPr lang="en-US"/>
              <a:t>Click to edit Master title style</a:t>
            </a:r>
          </a:p>
        </p:txBody>
      </p:sp>
      <p:cxnSp>
        <p:nvCxnSpPr>
          <p:cNvPr id="11" name="Straight Connector 10">
            <a:extLst>
              <a:ext uri="{FF2B5EF4-FFF2-40B4-BE49-F238E27FC236}">
                <a16:creationId xmlns:a16="http://schemas.microsoft.com/office/drawing/2014/main" id="{2121C70C-B746-1148-A493-2776B1A321A0}"/>
              </a:ext>
            </a:extLst>
          </p:cNvPr>
          <p:cNvCxnSpPr>
            <a:cxnSpLocks/>
          </p:cNvCxnSpPr>
          <p:nvPr userDrawn="1"/>
        </p:nvCxnSpPr>
        <p:spPr>
          <a:xfrm>
            <a:off x="4724400" y="1356038"/>
            <a:ext cx="5760720"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0200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912">
          <p15:clr>
            <a:srgbClr val="FBAE40"/>
          </p15:clr>
        </p15:guide>
        <p15:guide id="2" pos="384">
          <p15:clr>
            <a:srgbClr val="FBAE40"/>
          </p15:clr>
        </p15:guide>
        <p15:guide id="3" pos="2784">
          <p15:clr>
            <a:srgbClr val="FBAE40"/>
          </p15:clr>
        </p15:guide>
        <p15:guide id="4" orient="horz" pos="984">
          <p15:clr>
            <a:srgbClr val="FBAE40"/>
          </p15:clr>
        </p15:guide>
        <p15:guide id="5" pos="2976">
          <p15:clr>
            <a:srgbClr val="FBAE40"/>
          </p15:clr>
        </p15:guide>
        <p15:guide id="6" pos="729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kinny Photo Left_Subhea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4722471" y="1562100"/>
            <a:ext cx="6859930" cy="4614863"/>
          </a:xfrm>
        </p:spPr>
        <p:txBody>
          <a:bodyPr anchor="t" anchorCtr="0"/>
          <a:lstStyle>
            <a:lvl1pPr>
              <a:defRPr sz="2000"/>
            </a:lvl1pPr>
            <a:lvl2pPr>
              <a:defRPr sz="1800"/>
            </a:lvl2pPr>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a:xfrm>
            <a:off x="9043208" y="6336030"/>
            <a:ext cx="2539192" cy="365125"/>
          </a:xfrm>
        </p:spPr>
        <p:txBody>
          <a:bodyPr/>
          <a:lstStyle/>
          <a:p>
            <a:fld id="{6DD660AA-F4B9-9E4A-970E-DF14D91E0EC0}" type="slidenum">
              <a:rPr lang="en-US" smtClean="0"/>
              <a:t>‹#›</a:t>
            </a:fld>
            <a:endParaRPr lang="en-US"/>
          </a:p>
        </p:txBody>
      </p:sp>
      <p:sp>
        <p:nvSpPr>
          <p:cNvPr id="5" name="Picture Placeholder 4">
            <a:extLst>
              <a:ext uri="{FF2B5EF4-FFF2-40B4-BE49-F238E27FC236}">
                <a16:creationId xmlns:a16="http://schemas.microsoft.com/office/drawing/2014/main" id="{8BB6DB7D-8DC9-6B46-AA62-335DFCA668C0}"/>
              </a:ext>
            </a:extLst>
          </p:cNvPr>
          <p:cNvSpPr>
            <a:spLocks noGrp="1"/>
          </p:cNvSpPr>
          <p:nvPr>
            <p:ph type="pic" sz="quarter" idx="13"/>
          </p:nvPr>
        </p:nvSpPr>
        <p:spPr>
          <a:xfrm>
            <a:off x="609600" y="0"/>
            <a:ext cx="3789363" cy="6192838"/>
          </a:xfrm>
        </p:spPr>
        <p:txBody>
          <a:bodyPr/>
          <a:lstStyle/>
          <a:p>
            <a:endParaRPr lang="en-US"/>
          </a:p>
        </p:txBody>
      </p:sp>
      <p:sp>
        <p:nvSpPr>
          <p:cNvPr id="8" name="Rectangle 7">
            <a:extLst>
              <a:ext uri="{FF2B5EF4-FFF2-40B4-BE49-F238E27FC236}">
                <a16:creationId xmlns:a16="http://schemas.microsoft.com/office/drawing/2014/main" id="{424C16E0-92CF-6F41-9635-C97091D349D8}"/>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cxnSp>
        <p:nvCxnSpPr>
          <p:cNvPr id="11" name="Straight Connector 10">
            <a:extLst>
              <a:ext uri="{FF2B5EF4-FFF2-40B4-BE49-F238E27FC236}">
                <a16:creationId xmlns:a16="http://schemas.microsoft.com/office/drawing/2014/main" id="{2121C70C-B746-1148-A493-2776B1A321A0}"/>
              </a:ext>
            </a:extLst>
          </p:cNvPr>
          <p:cNvCxnSpPr>
            <a:cxnSpLocks/>
          </p:cNvCxnSpPr>
          <p:nvPr userDrawn="1"/>
        </p:nvCxnSpPr>
        <p:spPr>
          <a:xfrm>
            <a:off x="4724400" y="1356038"/>
            <a:ext cx="5760720"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949EA303-5278-A449-9440-6A0F1B3BBD5F}"/>
              </a:ext>
            </a:extLst>
          </p:cNvPr>
          <p:cNvSpPr>
            <a:spLocks noGrp="1"/>
          </p:cNvSpPr>
          <p:nvPr>
            <p:ph type="title"/>
          </p:nvPr>
        </p:nvSpPr>
        <p:spPr>
          <a:xfrm>
            <a:off x="4724400" y="325120"/>
            <a:ext cx="5354320" cy="568960"/>
          </a:xfrm>
        </p:spPr>
        <p:txBody>
          <a:bodyPr anchor="b" anchorCtr="0"/>
          <a:lstStyle>
            <a:lvl1pPr>
              <a:defRPr sz="3200"/>
            </a:lvl1pPr>
          </a:lstStyle>
          <a:p>
            <a:r>
              <a:rPr lang="en-US"/>
              <a:t>Click to edit Master title style</a:t>
            </a:r>
          </a:p>
        </p:txBody>
      </p:sp>
      <p:sp>
        <p:nvSpPr>
          <p:cNvPr id="14" name="Text Placeholder 6">
            <a:extLst>
              <a:ext uri="{FF2B5EF4-FFF2-40B4-BE49-F238E27FC236}">
                <a16:creationId xmlns:a16="http://schemas.microsoft.com/office/drawing/2014/main" id="{EDDC8735-3449-B949-BDF8-6A201B956E3C}"/>
              </a:ext>
            </a:extLst>
          </p:cNvPr>
          <p:cNvSpPr>
            <a:spLocks noGrp="1"/>
          </p:cNvSpPr>
          <p:nvPr>
            <p:ph type="body" sz="quarter" idx="14" hasCustomPrompt="1"/>
          </p:nvPr>
        </p:nvSpPr>
        <p:spPr>
          <a:xfrm>
            <a:off x="4724400" y="965200"/>
            <a:ext cx="5375275" cy="284163"/>
          </a:xfrm>
        </p:spPr>
        <p:txBody>
          <a:bodyPr/>
          <a:lstStyle>
            <a:lvl1pPr marL="0" indent="0">
              <a:buNone/>
              <a:defRPr i="1">
                <a:solidFill>
                  <a:schemeClr val="tx2">
                    <a:lumMod val="60000"/>
                    <a:lumOff val="40000"/>
                  </a:schemeClr>
                </a:solidFill>
              </a:defRPr>
            </a:lvl1pPr>
          </a:lstStyle>
          <a:p>
            <a:pPr lvl="0"/>
            <a:r>
              <a:rPr lang="en-US" i="1"/>
              <a:t>Click to edit subtitle style</a:t>
            </a:r>
            <a:endParaRPr lang="en-US"/>
          </a:p>
        </p:txBody>
      </p:sp>
      <p:pic>
        <p:nvPicPr>
          <p:cNvPr id="13" name="Picture 12">
            <a:extLst>
              <a:ext uri="{FF2B5EF4-FFF2-40B4-BE49-F238E27FC236}">
                <a16:creationId xmlns:a16="http://schemas.microsoft.com/office/drawing/2014/main" id="{542AF2D2-B974-DB4C-AB4F-DCBBDEE8F9F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1639034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912" userDrawn="1">
          <p15:clr>
            <a:srgbClr val="FBAE40"/>
          </p15:clr>
        </p15:guide>
        <p15:guide id="2" pos="384" userDrawn="1">
          <p15:clr>
            <a:srgbClr val="FBAE40"/>
          </p15:clr>
        </p15:guide>
        <p15:guide id="3" pos="2784" userDrawn="1">
          <p15:clr>
            <a:srgbClr val="FBAE40"/>
          </p15:clr>
        </p15:guide>
        <p15:guide id="4" orient="horz" pos="984" userDrawn="1">
          <p15:clr>
            <a:srgbClr val="FBAE40"/>
          </p15:clr>
        </p15:guide>
        <p15:guide id="5" pos="2976" userDrawn="1">
          <p15:clr>
            <a:srgbClr val="FBAE40"/>
          </p15:clr>
        </p15:guide>
        <p15:guide id="6" pos="7296"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kinny Photo Left_Subhead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4722471" y="1562100"/>
            <a:ext cx="6859930" cy="4614863"/>
          </a:xfrm>
        </p:spPr>
        <p:txBody>
          <a:bodyPr anchor="t" anchorCtr="0"/>
          <a:lstStyle>
            <a:lvl1pPr>
              <a:defRPr sz="2000"/>
            </a:lvl1pPr>
            <a:lvl2pPr>
              <a:defRPr sz="1800"/>
            </a:lvl2pPr>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a:xfrm>
            <a:off x="9043208" y="6336030"/>
            <a:ext cx="2539192" cy="365125"/>
          </a:xfrm>
        </p:spPr>
        <p:txBody>
          <a:bodyPr/>
          <a:lstStyle/>
          <a:p>
            <a:fld id="{6DD660AA-F4B9-9E4A-970E-DF14D91E0EC0}" type="slidenum">
              <a:rPr lang="en-US" smtClean="0"/>
              <a:t>‹#›</a:t>
            </a:fld>
            <a:endParaRPr lang="en-US"/>
          </a:p>
        </p:txBody>
      </p:sp>
      <p:sp>
        <p:nvSpPr>
          <p:cNvPr id="5" name="Picture Placeholder 4">
            <a:extLst>
              <a:ext uri="{FF2B5EF4-FFF2-40B4-BE49-F238E27FC236}">
                <a16:creationId xmlns:a16="http://schemas.microsoft.com/office/drawing/2014/main" id="{8BB6DB7D-8DC9-6B46-AA62-335DFCA668C0}"/>
              </a:ext>
            </a:extLst>
          </p:cNvPr>
          <p:cNvSpPr>
            <a:spLocks noGrp="1"/>
          </p:cNvSpPr>
          <p:nvPr>
            <p:ph type="pic" sz="quarter" idx="13"/>
          </p:nvPr>
        </p:nvSpPr>
        <p:spPr>
          <a:xfrm>
            <a:off x="609600" y="0"/>
            <a:ext cx="3789363" cy="6192838"/>
          </a:xfrm>
        </p:spPr>
        <p:txBody>
          <a:bodyPr/>
          <a:lstStyle/>
          <a:p>
            <a:endParaRPr lang="en-US"/>
          </a:p>
        </p:txBody>
      </p:sp>
      <p:sp>
        <p:nvSpPr>
          <p:cNvPr id="8" name="Rectangle 7">
            <a:extLst>
              <a:ext uri="{FF2B5EF4-FFF2-40B4-BE49-F238E27FC236}">
                <a16:creationId xmlns:a16="http://schemas.microsoft.com/office/drawing/2014/main" id="{424C16E0-92CF-6F41-9635-C97091D349D8}"/>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cxnSp>
        <p:nvCxnSpPr>
          <p:cNvPr id="11" name="Straight Connector 10">
            <a:extLst>
              <a:ext uri="{FF2B5EF4-FFF2-40B4-BE49-F238E27FC236}">
                <a16:creationId xmlns:a16="http://schemas.microsoft.com/office/drawing/2014/main" id="{2121C70C-B746-1148-A493-2776B1A321A0}"/>
              </a:ext>
            </a:extLst>
          </p:cNvPr>
          <p:cNvCxnSpPr>
            <a:cxnSpLocks/>
          </p:cNvCxnSpPr>
          <p:nvPr userDrawn="1"/>
        </p:nvCxnSpPr>
        <p:spPr>
          <a:xfrm>
            <a:off x="4724400" y="1356038"/>
            <a:ext cx="5760720"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53DC57D1-818A-3B48-9EFC-82C14F8DA905}"/>
              </a:ext>
            </a:extLst>
          </p:cNvPr>
          <p:cNvSpPr>
            <a:spLocks noGrp="1"/>
          </p:cNvSpPr>
          <p:nvPr>
            <p:ph type="title"/>
          </p:nvPr>
        </p:nvSpPr>
        <p:spPr>
          <a:xfrm>
            <a:off x="4724400" y="274320"/>
            <a:ext cx="5354320" cy="426720"/>
          </a:xfrm>
        </p:spPr>
        <p:txBody>
          <a:bodyPr anchor="b" anchorCtr="0"/>
          <a:lstStyle>
            <a:lvl1pPr>
              <a:defRPr sz="3200"/>
            </a:lvl1pPr>
          </a:lstStyle>
          <a:p>
            <a:r>
              <a:rPr lang="en-US"/>
              <a:t>Click to edit Master title style</a:t>
            </a:r>
          </a:p>
        </p:txBody>
      </p:sp>
      <p:sp>
        <p:nvSpPr>
          <p:cNvPr id="13" name="Text Placeholder 6">
            <a:extLst>
              <a:ext uri="{FF2B5EF4-FFF2-40B4-BE49-F238E27FC236}">
                <a16:creationId xmlns:a16="http://schemas.microsoft.com/office/drawing/2014/main" id="{676E6F74-E1C4-B548-9A47-4B556FD86281}"/>
              </a:ext>
            </a:extLst>
          </p:cNvPr>
          <p:cNvSpPr>
            <a:spLocks noGrp="1"/>
          </p:cNvSpPr>
          <p:nvPr>
            <p:ph type="body" sz="quarter" idx="14" hasCustomPrompt="1"/>
          </p:nvPr>
        </p:nvSpPr>
        <p:spPr>
          <a:xfrm>
            <a:off x="4733506" y="792480"/>
            <a:ext cx="5366169" cy="426403"/>
          </a:xfrm>
        </p:spPr>
        <p:txBody>
          <a:bodyPr/>
          <a:lstStyle>
            <a:lvl1pPr marL="0" indent="0">
              <a:buNone/>
              <a:defRPr i="1">
                <a:solidFill>
                  <a:schemeClr val="tx2">
                    <a:lumMod val="60000"/>
                    <a:lumOff val="40000"/>
                  </a:schemeClr>
                </a:solidFill>
              </a:defRPr>
            </a:lvl1pPr>
          </a:lstStyle>
          <a:p>
            <a:pPr lvl="0"/>
            <a:r>
              <a:rPr lang="en-US" i="1"/>
              <a:t>Click to edit subtitle style</a:t>
            </a:r>
            <a:br>
              <a:rPr lang="en-US" i="1"/>
            </a:br>
            <a:r>
              <a:rPr lang="en-US" i="1"/>
              <a:t>Double Line Style</a:t>
            </a:r>
            <a:endParaRPr lang="en-US"/>
          </a:p>
        </p:txBody>
      </p:sp>
      <p:pic>
        <p:nvPicPr>
          <p:cNvPr id="14" name="Picture 13">
            <a:extLst>
              <a:ext uri="{FF2B5EF4-FFF2-40B4-BE49-F238E27FC236}">
                <a16:creationId xmlns:a16="http://schemas.microsoft.com/office/drawing/2014/main" id="{A5DA50EB-59CE-B346-B2F0-BBD93802425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3160603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912">
          <p15:clr>
            <a:srgbClr val="FBAE40"/>
          </p15:clr>
        </p15:guide>
        <p15:guide id="2" pos="384">
          <p15:clr>
            <a:srgbClr val="FBAE40"/>
          </p15:clr>
        </p15:guide>
        <p15:guide id="3" pos="2784">
          <p15:clr>
            <a:srgbClr val="FBAE40"/>
          </p15:clr>
        </p15:guide>
        <p15:guide id="4" orient="horz" pos="984">
          <p15:clr>
            <a:srgbClr val="FBAE40"/>
          </p15:clr>
        </p15:guide>
        <p15:guide id="5" pos="2976">
          <p15:clr>
            <a:srgbClr val="FBAE40"/>
          </p15:clr>
        </p15:guide>
        <p15:guide id="6" pos="729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Option 13">
    <p:spTree>
      <p:nvGrpSpPr>
        <p:cNvPr id="1" name=""/>
        <p:cNvGrpSpPr/>
        <p:nvPr/>
      </p:nvGrpSpPr>
      <p:grpSpPr>
        <a:xfrm>
          <a:off x="0" y="0"/>
          <a:ext cx="0" cy="0"/>
          <a:chOff x="0" y="0"/>
          <a:chExt cx="0" cy="0"/>
        </a:xfrm>
      </p:grpSpPr>
      <p:pic>
        <p:nvPicPr>
          <p:cNvPr id="5" name="Picture 4" descr="A group of people posing for the camera&#10;&#10;Description automatically generated">
            <a:extLst>
              <a:ext uri="{FF2B5EF4-FFF2-40B4-BE49-F238E27FC236}">
                <a16:creationId xmlns:a16="http://schemas.microsoft.com/office/drawing/2014/main" id="{44FCA96B-3CF7-844A-B784-91CAFF831D8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9E41F5D6-71C7-8540-A903-95BE29BA5872}"/>
              </a:ext>
            </a:extLst>
          </p:cNvPr>
          <p:cNvSpPr/>
          <p:nvPr userDrawn="1"/>
        </p:nvSpPr>
        <p:spPr>
          <a:xfrm>
            <a:off x="0" y="0"/>
            <a:ext cx="12192000" cy="6858000"/>
          </a:xfrm>
          <a:prstGeom prst="rect">
            <a:avLst/>
          </a:prstGeom>
          <a:gradFill>
            <a:gsLst>
              <a:gs pos="27000">
                <a:schemeClr val="accent1">
                  <a:alpha val="90000"/>
                </a:schemeClr>
              </a:gs>
              <a:gs pos="99000">
                <a:schemeClr val="accent1">
                  <a:alpha val="21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50240" y="3616960"/>
            <a:ext cx="8227542" cy="1312075"/>
          </a:xfrm>
        </p:spPr>
        <p:txBody>
          <a:bodyPr anchor="b" anchorCtr="0"/>
          <a:lstStyle>
            <a:lvl1pPr algn="l">
              <a:defRPr sz="5400" b="0" i="0">
                <a:solidFill>
                  <a:schemeClr val="bg1"/>
                </a:solidFill>
                <a:latin typeface="+mj-lt"/>
                <a:cs typeface="Calibri" panose="020F0502020204030204" pitchFamily="34" charset="0"/>
              </a:defRPr>
            </a:lvl1pPr>
          </a:lstStyle>
          <a:p>
            <a:r>
              <a:rPr lang="en-US"/>
              <a:t>Click to edit Master title style</a:t>
            </a:r>
          </a:p>
        </p:txBody>
      </p:sp>
      <p:sp>
        <p:nvSpPr>
          <p:cNvPr id="14" name="Title 1">
            <a:extLst>
              <a:ext uri="{FF2B5EF4-FFF2-40B4-BE49-F238E27FC236}">
                <a16:creationId xmlns:a16="http://schemas.microsoft.com/office/drawing/2014/main" id="{8EB26B32-06CE-7743-B082-7648A0284080}"/>
              </a:ext>
            </a:extLst>
          </p:cNvPr>
          <p:cNvSpPr txBox="1">
            <a:spLocks/>
          </p:cNvSpPr>
          <p:nvPr userDrawn="1"/>
        </p:nvSpPr>
        <p:spPr>
          <a:xfrm>
            <a:off x="650240" y="4953000"/>
            <a:ext cx="8227542" cy="1312075"/>
          </a:xfrm>
          <a:prstGeom prst="rect">
            <a:avLst/>
          </a:prstGeom>
        </p:spPr>
        <p:txBody>
          <a:bodyPr vert="horz" wrap="square" lIns="0" tIns="0" rIns="0" bIns="0" rtlCol="0" anchor="t" anchorCtr="0">
            <a:noAutofit/>
          </a:bodyPr>
          <a:lstStyle>
            <a:lvl1pPr algn="l" defTabSz="914400" rtl="0" eaLnBrk="1" latinLnBrk="0" hangingPunct="1">
              <a:lnSpc>
                <a:spcPct val="90000"/>
              </a:lnSpc>
              <a:spcBef>
                <a:spcPct val="0"/>
              </a:spcBef>
              <a:buNone/>
              <a:defRPr sz="5400" b="0" i="0" kern="1200">
                <a:solidFill>
                  <a:schemeClr val="bg1"/>
                </a:solidFill>
                <a:latin typeface="+mj-lt"/>
                <a:ea typeface="+mj-ea"/>
                <a:cs typeface="Calibri" panose="020F0502020204030204" pitchFamily="34" charset="0"/>
              </a:defRPr>
            </a:lvl1pPr>
          </a:lstStyle>
          <a:p>
            <a:endParaRPr lang="en-US" sz="3600" i="1"/>
          </a:p>
        </p:txBody>
      </p:sp>
      <p:sp>
        <p:nvSpPr>
          <p:cNvPr id="18" name="Text Placeholder 17">
            <a:extLst>
              <a:ext uri="{FF2B5EF4-FFF2-40B4-BE49-F238E27FC236}">
                <a16:creationId xmlns:a16="http://schemas.microsoft.com/office/drawing/2014/main" id="{5A921F85-DFB0-C94F-B82E-F2E18576B068}"/>
              </a:ext>
            </a:extLst>
          </p:cNvPr>
          <p:cNvSpPr>
            <a:spLocks noGrp="1"/>
          </p:cNvSpPr>
          <p:nvPr>
            <p:ph type="body" sz="quarter" idx="10" hasCustomPrompt="1"/>
          </p:nvPr>
        </p:nvSpPr>
        <p:spPr>
          <a:xfrm>
            <a:off x="646113" y="5029200"/>
            <a:ext cx="8251825" cy="1238250"/>
          </a:xfrm>
        </p:spPr>
        <p:txBody>
          <a:bodyPr anchor="t" anchorCtr="0"/>
          <a:lstStyle>
            <a:lvl1pPr marL="0" indent="0">
              <a:buNone/>
              <a:defRPr sz="3200" i="1">
                <a:solidFill>
                  <a:schemeClr val="bg1"/>
                </a:solidFill>
                <a:latin typeface="+mj-lt"/>
              </a:defRPr>
            </a:lvl1pPr>
            <a:lvl2pPr marL="457200" indent="0">
              <a:buNone/>
              <a:defRPr sz="3600">
                <a:solidFill>
                  <a:schemeClr val="bg1"/>
                </a:solidFill>
                <a:latin typeface="+mj-lt"/>
              </a:defRPr>
            </a:lvl2pPr>
            <a:lvl3pPr marL="914400" indent="0">
              <a:buNone/>
              <a:defRPr sz="3600">
                <a:solidFill>
                  <a:schemeClr val="bg1"/>
                </a:solidFill>
                <a:latin typeface="+mj-lt"/>
              </a:defRPr>
            </a:lvl3pPr>
            <a:lvl4pPr marL="1371600" indent="0">
              <a:buNone/>
              <a:defRPr sz="3600">
                <a:solidFill>
                  <a:schemeClr val="bg1"/>
                </a:solidFill>
                <a:latin typeface="+mj-lt"/>
              </a:defRPr>
            </a:lvl4pPr>
            <a:lvl5pPr marL="1828800" indent="0">
              <a:buNone/>
              <a:defRPr sz="3600">
                <a:solidFill>
                  <a:schemeClr val="bg1"/>
                </a:solidFill>
                <a:latin typeface="+mj-lt"/>
              </a:defRPr>
            </a:lvl5pPr>
          </a:lstStyle>
          <a:p>
            <a:pPr lvl="0"/>
            <a:r>
              <a:rPr lang="en-US"/>
              <a:t>Click to edit Master sub title</a:t>
            </a:r>
          </a:p>
        </p:txBody>
      </p:sp>
      <p:pic>
        <p:nvPicPr>
          <p:cNvPr id="9" name="Picture 8" descr="A picture containing drawing, plate&#10;&#10;Description automatically generated">
            <a:extLst>
              <a:ext uri="{FF2B5EF4-FFF2-40B4-BE49-F238E27FC236}">
                <a16:creationId xmlns:a16="http://schemas.microsoft.com/office/drawing/2014/main" id="{16617B9D-00EB-F640-97AA-DADAC42E80A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21276" y="700545"/>
            <a:ext cx="7196530" cy="1312075"/>
          </a:xfrm>
          <a:prstGeom prst="rect">
            <a:avLst/>
          </a:prstGeom>
        </p:spPr>
      </p:pic>
    </p:spTree>
    <p:extLst>
      <p:ext uri="{BB962C8B-B14F-4D97-AF65-F5344CB8AC3E}">
        <p14:creationId xmlns:p14="http://schemas.microsoft.com/office/powerpoint/2010/main" val="252937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kinny Photo Righ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BB6DB7D-8DC9-6B46-AA62-335DFCA668C0}"/>
              </a:ext>
            </a:extLst>
          </p:cNvPr>
          <p:cNvSpPr>
            <a:spLocks noGrp="1"/>
          </p:cNvSpPr>
          <p:nvPr>
            <p:ph type="pic" sz="quarter" idx="13"/>
          </p:nvPr>
        </p:nvSpPr>
        <p:spPr>
          <a:xfrm>
            <a:off x="7766613" y="0"/>
            <a:ext cx="3815787" cy="6192838"/>
          </a:xfrm>
        </p:spPr>
        <p:txBody>
          <a:bodyPr/>
          <a:lstStyle/>
          <a:p>
            <a:endParaRPr lang="en-US"/>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6859082" cy="4614863"/>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9" name="Title 1">
            <a:extLst>
              <a:ext uri="{FF2B5EF4-FFF2-40B4-BE49-F238E27FC236}">
                <a16:creationId xmlns:a16="http://schemas.microsoft.com/office/drawing/2014/main" id="{7B831997-046F-B544-A9DE-9D1534FA6084}"/>
              </a:ext>
            </a:extLst>
          </p:cNvPr>
          <p:cNvSpPr>
            <a:spLocks noGrp="1"/>
          </p:cNvSpPr>
          <p:nvPr>
            <p:ph type="title"/>
          </p:nvPr>
        </p:nvSpPr>
        <p:spPr>
          <a:xfrm>
            <a:off x="609600" y="175095"/>
            <a:ext cx="6896100" cy="1020827"/>
          </a:xfrm>
        </p:spPr>
        <p:txBody>
          <a:bodyPr anchor="b" anchorCtr="0"/>
          <a:lstStyle>
            <a:lvl1pPr>
              <a:defRPr sz="3200"/>
            </a:lvl1pPr>
          </a:lstStyle>
          <a:p>
            <a:r>
              <a:rPr lang="en-US"/>
              <a:t>Click to edit Master title style</a:t>
            </a:r>
          </a:p>
        </p:txBody>
      </p:sp>
      <p:cxnSp>
        <p:nvCxnSpPr>
          <p:cNvPr id="10" name="Straight Connector 9">
            <a:extLst>
              <a:ext uri="{FF2B5EF4-FFF2-40B4-BE49-F238E27FC236}">
                <a16:creationId xmlns:a16="http://schemas.microsoft.com/office/drawing/2014/main" id="{FB21A11F-F3C0-A247-A60C-BE67729A030A}"/>
              </a:ext>
            </a:extLst>
          </p:cNvPr>
          <p:cNvCxnSpPr>
            <a:cxnSpLocks/>
          </p:cNvCxnSpPr>
          <p:nvPr userDrawn="1"/>
        </p:nvCxnSpPr>
        <p:spPr>
          <a:xfrm>
            <a:off x="598025" y="1356038"/>
            <a:ext cx="690767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476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4" orient="horz" pos="3912">
          <p15:clr>
            <a:srgbClr val="FBAE40"/>
          </p15:clr>
        </p15:guide>
        <p15:guide id="5" pos="4728">
          <p15:clr>
            <a:srgbClr val="FBAE40"/>
          </p15:clr>
        </p15:guide>
        <p15:guide id="6" pos="4896">
          <p15:clr>
            <a:srgbClr val="FBAE40"/>
          </p15:clr>
        </p15:guide>
        <p15:guide id="7" pos="729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kinny Photo Right_Subhea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BB6DB7D-8DC9-6B46-AA62-335DFCA668C0}"/>
              </a:ext>
            </a:extLst>
          </p:cNvPr>
          <p:cNvSpPr>
            <a:spLocks noGrp="1"/>
          </p:cNvSpPr>
          <p:nvPr>
            <p:ph type="pic" sz="quarter" idx="13"/>
          </p:nvPr>
        </p:nvSpPr>
        <p:spPr>
          <a:xfrm>
            <a:off x="7766613" y="0"/>
            <a:ext cx="3815787" cy="6192838"/>
          </a:xfrm>
        </p:spPr>
        <p:txBody>
          <a:bodyPr/>
          <a:lstStyle/>
          <a:p>
            <a:endParaRPr lang="en-US"/>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6859082" cy="4614863"/>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cxnSp>
        <p:nvCxnSpPr>
          <p:cNvPr id="10" name="Straight Connector 9">
            <a:extLst>
              <a:ext uri="{FF2B5EF4-FFF2-40B4-BE49-F238E27FC236}">
                <a16:creationId xmlns:a16="http://schemas.microsoft.com/office/drawing/2014/main" id="{FB21A11F-F3C0-A247-A60C-BE67729A030A}"/>
              </a:ext>
            </a:extLst>
          </p:cNvPr>
          <p:cNvCxnSpPr>
            <a:cxnSpLocks/>
          </p:cNvCxnSpPr>
          <p:nvPr userDrawn="1"/>
        </p:nvCxnSpPr>
        <p:spPr>
          <a:xfrm>
            <a:off x="598025" y="1356038"/>
            <a:ext cx="690767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C054A52C-27BC-0341-BC40-DC426058B22F}"/>
              </a:ext>
            </a:extLst>
          </p:cNvPr>
          <p:cNvSpPr>
            <a:spLocks noGrp="1"/>
          </p:cNvSpPr>
          <p:nvPr>
            <p:ph type="title"/>
          </p:nvPr>
        </p:nvSpPr>
        <p:spPr>
          <a:xfrm>
            <a:off x="609600" y="325120"/>
            <a:ext cx="6896100" cy="568960"/>
          </a:xfrm>
        </p:spPr>
        <p:txBody>
          <a:bodyPr anchor="b" anchorCtr="0"/>
          <a:lstStyle>
            <a:lvl1pPr>
              <a:defRPr sz="3200"/>
            </a:lvl1pPr>
          </a:lstStyle>
          <a:p>
            <a:r>
              <a:rPr lang="en-US"/>
              <a:t>Click to edit Master title style</a:t>
            </a:r>
          </a:p>
        </p:txBody>
      </p:sp>
      <p:sp>
        <p:nvSpPr>
          <p:cNvPr id="12" name="Text Placeholder 6">
            <a:extLst>
              <a:ext uri="{FF2B5EF4-FFF2-40B4-BE49-F238E27FC236}">
                <a16:creationId xmlns:a16="http://schemas.microsoft.com/office/drawing/2014/main" id="{D82369CF-5403-4E40-8CD7-4FFD11F5C557}"/>
              </a:ext>
            </a:extLst>
          </p:cNvPr>
          <p:cNvSpPr>
            <a:spLocks noGrp="1"/>
          </p:cNvSpPr>
          <p:nvPr>
            <p:ph type="body" sz="quarter" idx="14" hasCustomPrompt="1"/>
          </p:nvPr>
        </p:nvSpPr>
        <p:spPr>
          <a:xfrm>
            <a:off x="609601" y="965200"/>
            <a:ext cx="6896100" cy="284163"/>
          </a:xfrm>
        </p:spPr>
        <p:txBody>
          <a:bodyPr/>
          <a:lstStyle>
            <a:lvl1pPr marL="0" indent="0">
              <a:buNone/>
              <a:defRPr i="1">
                <a:solidFill>
                  <a:schemeClr val="tx2">
                    <a:lumMod val="60000"/>
                    <a:lumOff val="40000"/>
                  </a:schemeClr>
                </a:solidFill>
              </a:defRPr>
            </a:lvl1pPr>
          </a:lstStyle>
          <a:p>
            <a:pPr lvl="0"/>
            <a:r>
              <a:rPr lang="en-US" i="1"/>
              <a:t>Click to edit subtitle style</a:t>
            </a:r>
            <a:endParaRPr lang="en-US"/>
          </a:p>
        </p:txBody>
      </p:sp>
    </p:spTree>
    <p:extLst>
      <p:ext uri="{BB962C8B-B14F-4D97-AF65-F5344CB8AC3E}">
        <p14:creationId xmlns:p14="http://schemas.microsoft.com/office/powerpoint/2010/main" val="2740411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4" orient="horz" pos="3912">
          <p15:clr>
            <a:srgbClr val="FBAE40"/>
          </p15:clr>
        </p15:guide>
        <p15:guide id="5" pos="4728">
          <p15:clr>
            <a:srgbClr val="FBAE40"/>
          </p15:clr>
        </p15:guide>
        <p15:guide id="6" pos="4896">
          <p15:clr>
            <a:srgbClr val="FBAE40"/>
          </p15:clr>
        </p15:guide>
        <p15:guide id="7" pos="7296">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kinny Photo Right_Subhead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BB6DB7D-8DC9-6B46-AA62-335DFCA668C0}"/>
              </a:ext>
            </a:extLst>
          </p:cNvPr>
          <p:cNvSpPr>
            <a:spLocks noGrp="1"/>
          </p:cNvSpPr>
          <p:nvPr>
            <p:ph type="pic" sz="quarter" idx="13"/>
          </p:nvPr>
        </p:nvSpPr>
        <p:spPr>
          <a:xfrm>
            <a:off x="7766613" y="0"/>
            <a:ext cx="3815787" cy="6192838"/>
          </a:xfrm>
        </p:spPr>
        <p:txBody>
          <a:bodyPr/>
          <a:lstStyle/>
          <a:p>
            <a:endParaRPr lang="en-US"/>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6859082" cy="4614863"/>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cxnSp>
        <p:nvCxnSpPr>
          <p:cNvPr id="10" name="Straight Connector 9">
            <a:extLst>
              <a:ext uri="{FF2B5EF4-FFF2-40B4-BE49-F238E27FC236}">
                <a16:creationId xmlns:a16="http://schemas.microsoft.com/office/drawing/2014/main" id="{FB21A11F-F3C0-A247-A60C-BE67729A030A}"/>
              </a:ext>
            </a:extLst>
          </p:cNvPr>
          <p:cNvCxnSpPr>
            <a:cxnSpLocks/>
          </p:cNvCxnSpPr>
          <p:nvPr userDrawn="1"/>
        </p:nvCxnSpPr>
        <p:spPr>
          <a:xfrm>
            <a:off x="598025" y="1356038"/>
            <a:ext cx="6907675"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E1529B8E-E21A-8543-BDAB-7D936F152680}"/>
              </a:ext>
            </a:extLst>
          </p:cNvPr>
          <p:cNvSpPr>
            <a:spLocks noGrp="1"/>
          </p:cNvSpPr>
          <p:nvPr>
            <p:ph type="title"/>
          </p:nvPr>
        </p:nvSpPr>
        <p:spPr>
          <a:xfrm>
            <a:off x="609600" y="274320"/>
            <a:ext cx="6880873" cy="426720"/>
          </a:xfrm>
        </p:spPr>
        <p:txBody>
          <a:bodyPr anchor="b" anchorCtr="0"/>
          <a:lstStyle>
            <a:lvl1pPr>
              <a:defRPr sz="3200"/>
            </a:lvl1pPr>
          </a:lstStyle>
          <a:p>
            <a:r>
              <a:rPr lang="en-US"/>
              <a:t>Click to edit Master title style</a:t>
            </a:r>
          </a:p>
        </p:txBody>
      </p:sp>
      <p:sp>
        <p:nvSpPr>
          <p:cNvPr id="9" name="Text Placeholder 6">
            <a:extLst>
              <a:ext uri="{FF2B5EF4-FFF2-40B4-BE49-F238E27FC236}">
                <a16:creationId xmlns:a16="http://schemas.microsoft.com/office/drawing/2014/main" id="{F9701E11-0FE4-7548-B605-B4E42F271401}"/>
              </a:ext>
            </a:extLst>
          </p:cNvPr>
          <p:cNvSpPr>
            <a:spLocks noGrp="1"/>
          </p:cNvSpPr>
          <p:nvPr>
            <p:ph type="body" sz="quarter" idx="14" hasCustomPrompt="1"/>
          </p:nvPr>
        </p:nvSpPr>
        <p:spPr>
          <a:xfrm>
            <a:off x="609601" y="792480"/>
            <a:ext cx="6896100" cy="426403"/>
          </a:xfrm>
        </p:spPr>
        <p:txBody>
          <a:bodyPr/>
          <a:lstStyle>
            <a:lvl1pPr marL="0" indent="0">
              <a:buNone/>
              <a:defRPr i="1">
                <a:solidFill>
                  <a:schemeClr val="tx2">
                    <a:lumMod val="60000"/>
                    <a:lumOff val="40000"/>
                  </a:schemeClr>
                </a:solidFill>
              </a:defRPr>
            </a:lvl1pPr>
          </a:lstStyle>
          <a:p>
            <a:pPr lvl="0"/>
            <a:r>
              <a:rPr lang="en-US" i="1"/>
              <a:t>Click to edit subtitle style</a:t>
            </a:r>
            <a:br>
              <a:rPr lang="en-US" i="1"/>
            </a:br>
            <a:r>
              <a:rPr lang="en-US" i="1"/>
              <a:t>Double Line Style</a:t>
            </a:r>
            <a:endParaRPr lang="en-US"/>
          </a:p>
        </p:txBody>
      </p:sp>
    </p:spTree>
    <p:extLst>
      <p:ext uri="{BB962C8B-B14F-4D97-AF65-F5344CB8AC3E}">
        <p14:creationId xmlns:p14="http://schemas.microsoft.com/office/powerpoint/2010/main" val="252154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4" orient="horz" pos="3912">
          <p15:clr>
            <a:srgbClr val="FBAE40"/>
          </p15:clr>
        </p15:guide>
        <p15:guide id="5" pos="4728">
          <p15:clr>
            <a:srgbClr val="FBAE40"/>
          </p15:clr>
        </p15:guide>
        <p15:guide id="6" pos="4896">
          <p15:clr>
            <a:srgbClr val="FBAE40"/>
          </p15:clr>
        </p15:guide>
        <p15:guide id="7" pos="729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arge Photo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7257327" y="2095500"/>
            <a:ext cx="4325074" cy="3078384"/>
          </a:xfrm>
        </p:spPr>
        <p:txBody>
          <a:bodyPr/>
          <a:lstStyle>
            <a:lvl1pPr>
              <a:defRPr sz="3200"/>
            </a:lvl1pPr>
          </a:lstStyle>
          <a:p>
            <a:r>
              <a:rPr lang="en-US"/>
              <a:t>Click to edit Master title style</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7" name="Picture Placeholder 4">
            <a:extLst>
              <a:ext uri="{FF2B5EF4-FFF2-40B4-BE49-F238E27FC236}">
                <a16:creationId xmlns:a16="http://schemas.microsoft.com/office/drawing/2014/main" id="{318FC55D-C4A7-8F45-8F50-2EAE7BCFD477}"/>
              </a:ext>
            </a:extLst>
          </p:cNvPr>
          <p:cNvSpPr>
            <a:spLocks noGrp="1"/>
          </p:cNvSpPr>
          <p:nvPr>
            <p:ph type="pic" sz="quarter" idx="13"/>
          </p:nvPr>
        </p:nvSpPr>
        <p:spPr>
          <a:xfrm>
            <a:off x="382588" y="334963"/>
            <a:ext cx="6492875" cy="6157912"/>
          </a:xfrm>
        </p:spPr>
        <p:txBody>
          <a:bodyPr/>
          <a:lstStyle/>
          <a:p>
            <a:endParaRPr lang="en-US"/>
          </a:p>
        </p:txBody>
      </p:sp>
      <p:sp>
        <p:nvSpPr>
          <p:cNvPr id="8" name="Rectangle 7">
            <a:extLst>
              <a:ext uri="{FF2B5EF4-FFF2-40B4-BE49-F238E27FC236}">
                <a16:creationId xmlns:a16="http://schemas.microsoft.com/office/drawing/2014/main" id="{EB98A59D-123E-5748-BCE5-F090EB559309}"/>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pic>
        <p:nvPicPr>
          <p:cNvPr id="9" name="Picture 8">
            <a:extLst>
              <a:ext uri="{FF2B5EF4-FFF2-40B4-BE49-F238E27FC236}">
                <a16:creationId xmlns:a16="http://schemas.microsoft.com/office/drawing/2014/main" id="{CD8458F2-A9BB-0C43-BD07-A17DB70C8AE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958681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92">
          <p15:clr>
            <a:srgbClr val="FBAE40"/>
          </p15:clr>
        </p15:guide>
        <p15:guide id="2" pos="240">
          <p15:clr>
            <a:srgbClr val="FBAE40"/>
          </p15:clr>
        </p15:guide>
        <p15:guide id="3" orient="horz" pos="4104">
          <p15:clr>
            <a:srgbClr val="FBAE40"/>
          </p15:clr>
        </p15:guide>
        <p15:guide id="4" pos="4344">
          <p15:clr>
            <a:srgbClr val="FBAE40"/>
          </p15:clr>
        </p15:guide>
        <p15:guide id="5" pos="4560">
          <p15:clr>
            <a:srgbClr val="FBAE40"/>
          </p15:clr>
        </p15:guide>
        <p15:guide id="6" pos="7296">
          <p15:clr>
            <a:srgbClr val="FBAE40"/>
          </p15:clr>
        </p15:guide>
        <p15:guide id="7" orient="horz" pos="1320">
          <p15:clr>
            <a:srgbClr val="FBAE40"/>
          </p15:clr>
        </p15:guide>
        <p15:guide id="8" orient="horz" pos="326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rge Photo Right">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318FC55D-C4A7-8F45-8F50-2EAE7BCFD477}"/>
              </a:ext>
            </a:extLst>
          </p:cNvPr>
          <p:cNvSpPr>
            <a:spLocks noGrp="1"/>
          </p:cNvSpPr>
          <p:nvPr>
            <p:ph type="pic" sz="quarter" idx="13"/>
          </p:nvPr>
        </p:nvSpPr>
        <p:spPr>
          <a:xfrm>
            <a:off x="5278680" y="334963"/>
            <a:ext cx="6492875" cy="6157912"/>
          </a:xfrm>
        </p:spPr>
        <p:txBody>
          <a:bodyPr/>
          <a:lstStyle/>
          <a:p>
            <a:endParaRPr lang="en-US"/>
          </a:p>
        </p:txBody>
      </p:sp>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09600" y="1803396"/>
            <a:ext cx="4300921" cy="3092696"/>
          </a:xfrm>
        </p:spPr>
        <p:txBody>
          <a:bodyPr/>
          <a:lstStyle>
            <a:lvl1pPr>
              <a:defRPr sz="3200"/>
            </a:lvl1pPr>
          </a:lstStyle>
          <a:p>
            <a:r>
              <a:rPr lang="en-US"/>
              <a:t>Click to edit Master title style</a:t>
            </a:r>
          </a:p>
        </p:txBody>
      </p:sp>
    </p:spTree>
    <p:extLst>
      <p:ext uri="{BB962C8B-B14F-4D97-AF65-F5344CB8AC3E}">
        <p14:creationId xmlns:p14="http://schemas.microsoft.com/office/powerpoint/2010/main" val="143983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92" userDrawn="1">
          <p15:clr>
            <a:srgbClr val="FBAE40"/>
          </p15:clr>
        </p15:guide>
        <p15:guide id="2" pos="384" userDrawn="1">
          <p15:clr>
            <a:srgbClr val="FBAE40"/>
          </p15:clr>
        </p15:guide>
        <p15:guide id="3" orient="horz" pos="4104" userDrawn="1">
          <p15:clr>
            <a:srgbClr val="FBAE40"/>
          </p15:clr>
        </p15:guide>
        <p15:guide id="4" pos="3096" userDrawn="1">
          <p15:clr>
            <a:srgbClr val="FBAE40"/>
          </p15:clr>
        </p15:guide>
        <p15:guide id="5" pos="3312" userDrawn="1">
          <p15:clr>
            <a:srgbClr val="FBAE40"/>
          </p15:clr>
        </p15:guide>
        <p15:guide id="6" pos="7416" userDrawn="1">
          <p15:clr>
            <a:srgbClr val="FBAE40"/>
          </p15:clr>
        </p15:guide>
        <p15:guide id="7" orient="horz" pos="1128" userDrawn="1">
          <p15:clr>
            <a:srgbClr val="FBAE40"/>
          </p15:clr>
        </p15:guide>
        <p15:guide id="8" orient="horz" pos="3096"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uote with Photo">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2" name="Rectangle 1">
            <a:extLst>
              <a:ext uri="{FF2B5EF4-FFF2-40B4-BE49-F238E27FC236}">
                <a16:creationId xmlns:a16="http://schemas.microsoft.com/office/drawing/2014/main" id="{28966518-0B53-0448-A378-BFBA91FB5B7A}"/>
              </a:ext>
            </a:extLst>
          </p:cNvPr>
          <p:cNvSpPr/>
          <p:nvPr userDrawn="1"/>
        </p:nvSpPr>
        <p:spPr>
          <a:xfrm>
            <a:off x="0" y="0"/>
            <a:ext cx="290524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AD640983-E937-314A-B3A2-6D94622DDCB1}"/>
              </a:ext>
            </a:extLst>
          </p:cNvPr>
          <p:cNvSpPr>
            <a:spLocks noGrp="1"/>
          </p:cNvSpPr>
          <p:nvPr>
            <p:ph type="pic" sz="quarter" idx="13"/>
          </p:nvPr>
        </p:nvSpPr>
        <p:spPr>
          <a:xfrm>
            <a:off x="1666875" y="1608138"/>
            <a:ext cx="2743200" cy="3692525"/>
          </a:xfrm>
          <a:ln w="127000">
            <a:noFill/>
            <a:miter lim="800000"/>
          </a:ln>
        </p:spPr>
        <p:txBody>
          <a:bodyPr/>
          <a:lstStyle/>
          <a:p>
            <a:endParaRPr lang="en-US"/>
          </a:p>
        </p:txBody>
      </p:sp>
      <p:sp>
        <p:nvSpPr>
          <p:cNvPr id="11" name="Text Placeholder 10">
            <a:extLst>
              <a:ext uri="{FF2B5EF4-FFF2-40B4-BE49-F238E27FC236}">
                <a16:creationId xmlns:a16="http://schemas.microsoft.com/office/drawing/2014/main" id="{9F07E31C-8290-1A40-A30F-16D9DC22A6CD}"/>
              </a:ext>
            </a:extLst>
          </p:cNvPr>
          <p:cNvSpPr>
            <a:spLocks noGrp="1"/>
          </p:cNvSpPr>
          <p:nvPr>
            <p:ph type="body" sz="quarter" idx="14" hasCustomPrompt="1"/>
          </p:nvPr>
        </p:nvSpPr>
        <p:spPr>
          <a:xfrm>
            <a:off x="4826001" y="2029493"/>
            <a:ext cx="6756400" cy="2720050"/>
          </a:xfrm>
        </p:spPr>
        <p:txBody>
          <a:bodyPr anchor="ctr" anchorCtr="0">
            <a:normAutofit/>
          </a:bodyPr>
          <a:lstStyle>
            <a:lvl1pPr marL="0" indent="0">
              <a:buNone/>
              <a:defRPr sz="3200">
                <a:latin typeface="+mj-lt"/>
              </a:defRPr>
            </a:lvl1pPr>
          </a:lstStyle>
          <a:p>
            <a:pPr lvl="0"/>
            <a:r>
              <a:rPr lang="en-US"/>
              <a:t>“Quote.”</a:t>
            </a:r>
          </a:p>
        </p:txBody>
      </p:sp>
      <p:sp>
        <p:nvSpPr>
          <p:cNvPr id="13" name="Text Placeholder 12">
            <a:extLst>
              <a:ext uri="{FF2B5EF4-FFF2-40B4-BE49-F238E27FC236}">
                <a16:creationId xmlns:a16="http://schemas.microsoft.com/office/drawing/2014/main" id="{73DC3D47-848D-FB41-9D89-A789C15C5AF1}"/>
              </a:ext>
            </a:extLst>
          </p:cNvPr>
          <p:cNvSpPr>
            <a:spLocks noGrp="1"/>
          </p:cNvSpPr>
          <p:nvPr>
            <p:ph type="body" sz="quarter" idx="15" hasCustomPrompt="1"/>
          </p:nvPr>
        </p:nvSpPr>
        <p:spPr>
          <a:xfrm>
            <a:off x="4826001" y="4868696"/>
            <a:ext cx="6756400" cy="427204"/>
          </a:xfrm>
        </p:spPr>
        <p:txBody>
          <a:bodyPr tIns="91440">
            <a:noAutofit/>
          </a:bodyPr>
          <a:lstStyle>
            <a:lvl1pPr marL="0" indent="0">
              <a:lnSpc>
                <a:spcPts val="880"/>
              </a:lnSpc>
              <a:buNone/>
              <a:defRPr sz="1400" i="0">
                <a:solidFill>
                  <a:schemeClr val="tx2">
                    <a:lumMod val="60000"/>
                    <a:lumOff val="40000"/>
                  </a:schemeClr>
                </a:solidFill>
              </a:defRPr>
            </a:lvl1pPr>
          </a:lstStyle>
          <a:p>
            <a:pPr lvl="0"/>
            <a:r>
              <a:rPr lang="en-US"/>
              <a:t>NAME</a:t>
            </a:r>
          </a:p>
          <a:p>
            <a:pPr lvl="0"/>
            <a:r>
              <a:rPr lang="en-US"/>
              <a:t>Attribution</a:t>
            </a:r>
          </a:p>
        </p:txBody>
      </p:sp>
      <p:sp>
        <p:nvSpPr>
          <p:cNvPr id="12" name="Rectangle 11">
            <a:extLst>
              <a:ext uri="{FF2B5EF4-FFF2-40B4-BE49-F238E27FC236}">
                <a16:creationId xmlns:a16="http://schemas.microsoft.com/office/drawing/2014/main" id="{1D9C8ABF-840F-C244-8C12-AAE9A6944A58}"/>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pic>
        <p:nvPicPr>
          <p:cNvPr id="10" name="Picture 9">
            <a:extLst>
              <a:ext uri="{FF2B5EF4-FFF2-40B4-BE49-F238E27FC236}">
                <a16:creationId xmlns:a16="http://schemas.microsoft.com/office/drawing/2014/main" id="{4DBE392E-71D9-C442-8757-83C83F54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3325250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008" userDrawn="1">
          <p15:clr>
            <a:srgbClr val="FBAE40"/>
          </p15:clr>
        </p15:guide>
        <p15:guide id="2" pos="3024" userDrawn="1">
          <p15:clr>
            <a:srgbClr val="FBAE40"/>
          </p15:clr>
        </p15:guide>
        <p15:guide id="3" pos="1056" userDrawn="1">
          <p15:clr>
            <a:srgbClr val="FBAE40"/>
          </p15:clr>
        </p15:guide>
        <p15:guide id="4" orient="horz" pos="1272" userDrawn="1">
          <p15:clr>
            <a:srgbClr val="FBAE40"/>
          </p15:clr>
        </p15:guide>
        <p15:guide id="5" orient="horz" pos="3000" userDrawn="1">
          <p15:clr>
            <a:srgbClr val="FBAE40"/>
          </p15:clr>
        </p15:guide>
        <p15:guide id="6" orient="horz" pos="3072" userDrawn="1">
          <p15:clr>
            <a:srgbClr val="FBAE40"/>
          </p15:clr>
        </p15:guide>
        <p15:guide id="7" orient="horz" pos="3336" userDrawn="1">
          <p15:clr>
            <a:srgbClr val="FBAE40"/>
          </p15:clr>
        </p15:guide>
        <p15:guide id="8" orient="horz" pos="3360" userDrawn="1">
          <p15:clr>
            <a:srgbClr val="FBAE40"/>
          </p15:clr>
        </p15:guide>
        <p15:guide id="9" pos="7296"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2" name="Rectangle 1">
            <a:extLst>
              <a:ext uri="{FF2B5EF4-FFF2-40B4-BE49-F238E27FC236}">
                <a16:creationId xmlns:a16="http://schemas.microsoft.com/office/drawing/2014/main" id="{28966518-0B53-0448-A378-BFBA91FB5B7A}"/>
              </a:ext>
            </a:extLst>
          </p:cNvPr>
          <p:cNvSpPr/>
          <p:nvPr userDrawn="1"/>
        </p:nvSpPr>
        <p:spPr>
          <a:xfrm>
            <a:off x="0" y="0"/>
            <a:ext cx="83312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9F07E31C-8290-1A40-A30F-16D9DC22A6CD}"/>
              </a:ext>
            </a:extLst>
          </p:cNvPr>
          <p:cNvSpPr>
            <a:spLocks noGrp="1"/>
          </p:cNvSpPr>
          <p:nvPr>
            <p:ph type="body" sz="quarter" idx="14" hasCustomPrompt="1"/>
          </p:nvPr>
        </p:nvSpPr>
        <p:spPr>
          <a:xfrm>
            <a:off x="1483361" y="1548050"/>
            <a:ext cx="7955280" cy="2720050"/>
          </a:xfrm>
        </p:spPr>
        <p:txBody>
          <a:bodyPr anchor="ctr" anchorCtr="0">
            <a:normAutofit/>
          </a:bodyPr>
          <a:lstStyle>
            <a:lvl1pPr marL="0" indent="0">
              <a:buNone/>
              <a:defRPr sz="3200">
                <a:latin typeface="+mj-lt"/>
              </a:defRPr>
            </a:lvl1pPr>
          </a:lstStyle>
          <a:p>
            <a:pPr lvl="0"/>
            <a:r>
              <a:rPr lang="en-US"/>
              <a:t>“Quote.”</a:t>
            </a:r>
          </a:p>
        </p:txBody>
      </p:sp>
      <p:sp>
        <p:nvSpPr>
          <p:cNvPr id="13" name="Text Placeholder 12">
            <a:extLst>
              <a:ext uri="{FF2B5EF4-FFF2-40B4-BE49-F238E27FC236}">
                <a16:creationId xmlns:a16="http://schemas.microsoft.com/office/drawing/2014/main" id="{73DC3D47-848D-FB41-9D89-A789C15C5AF1}"/>
              </a:ext>
            </a:extLst>
          </p:cNvPr>
          <p:cNvSpPr>
            <a:spLocks noGrp="1"/>
          </p:cNvSpPr>
          <p:nvPr>
            <p:ph type="body" sz="quarter" idx="15" hasCustomPrompt="1"/>
          </p:nvPr>
        </p:nvSpPr>
        <p:spPr>
          <a:xfrm>
            <a:off x="1483361" y="4407218"/>
            <a:ext cx="7955280" cy="404812"/>
          </a:xfrm>
        </p:spPr>
        <p:txBody>
          <a:bodyPr tIns="91440">
            <a:noAutofit/>
          </a:bodyPr>
          <a:lstStyle>
            <a:lvl1pPr marL="0" indent="0">
              <a:lnSpc>
                <a:spcPts val="880"/>
              </a:lnSpc>
              <a:buNone/>
              <a:defRPr sz="1400" i="0">
                <a:solidFill>
                  <a:schemeClr val="tx2">
                    <a:lumMod val="60000"/>
                    <a:lumOff val="40000"/>
                  </a:schemeClr>
                </a:solidFill>
              </a:defRPr>
            </a:lvl1pPr>
          </a:lstStyle>
          <a:p>
            <a:pPr lvl="0"/>
            <a:r>
              <a:rPr lang="en-US"/>
              <a:t>NAME</a:t>
            </a:r>
          </a:p>
          <a:p>
            <a:pPr lvl="0"/>
            <a:r>
              <a:rPr lang="en-US"/>
              <a:t>Attribution</a:t>
            </a:r>
          </a:p>
        </p:txBody>
      </p:sp>
      <p:sp>
        <p:nvSpPr>
          <p:cNvPr id="8" name="Rectangle 7">
            <a:extLst>
              <a:ext uri="{FF2B5EF4-FFF2-40B4-BE49-F238E27FC236}">
                <a16:creationId xmlns:a16="http://schemas.microsoft.com/office/drawing/2014/main" id="{FE7D37EF-F47E-7646-A640-53C869243F0F}"/>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pic>
        <p:nvPicPr>
          <p:cNvPr id="10" name="Picture 9">
            <a:extLst>
              <a:ext uri="{FF2B5EF4-FFF2-40B4-BE49-F238E27FC236}">
                <a16:creationId xmlns:a16="http://schemas.microsoft.com/office/drawing/2014/main" id="{79AE406D-5874-E145-B0FD-D9BAE32022B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r="70502" b="78494"/>
          <a:stretch/>
        </p:blipFill>
        <p:spPr>
          <a:xfrm>
            <a:off x="10743796" y="378452"/>
            <a:ext cx="1188720" cy="538497"/>
          </a:xfrm>
          <a:prstGeom prst="rect">
            <a:avLst/>
          </a:prstGeom>
        </p:spPr>
      </p:pic>
    </p:spTree>
    <p:extLst>
      <p:ext uri="{BB962C8B-B14F-4D97-AF65-F5344CB8AC3E}">
        <p14:creationId xmlns:p14="http://schemas.microsoft.com/office/powerpoint/2010/main" val="4151969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60" userDrawn="1">
          <p15:clr>
            <a:srgbClr val="FBAE40"/>
          </p15:clr>
        </p15:guide>
        <p15:guide id="2" pos="936" userDrawn="1">
          <p15:clr>
            <a:srgbClr val="FBAE40"/>
          </p15:clr>
        </p15:guide>
        <p15:guide id="3" pos="5952" userDrawn="1">
          <p15:clr>
            <a:srgbClr val="FBAE40"/>
          </p15:clr>
        </p15:guide>
        <p15:guide id="4" orient="horz" pos="2688" userDrawn="1">
          <p15:clr>
            <a:srgbClr val="FBAE40"/>
          </p15:clr>
        </p15:guide>
        <p15:guide id="5" orient="horz" pos="2760" userDrawn="1">
          <p15:clr>
            <a:srgbClr val="FBAE40"/>
          </p15:clr>
        </p15:guide>
        <p15:guide id="6" orient="horz" pos="3024"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1E6FF4A-5372-B242-B0A8-CB6D0734CD4E}"/>
              </a:ext>
            </a:extLst>
          </p:cNvPr>
          <p:cNvSpPr>
            <a:spLocks noGrp="1"/>
          </p:cNvSpPr>
          <p:nvPr>
            <p:ph type="pic" sz="quarter" idx="13"/>
          </p:nvPr>
        </p:nvSpPr>
        <p:spPr>
          <a:xfrm>
            <a:off x="0" y="0"/>
            <a:ext cx="12192000" cy="6858000"/>
          </a:xfrm>
        </p:spPr>
        <p:txBody>
          <a:bodyPr/>
          <a:lstStyle/>
          <a:p>
            <a:endParaRPr lang="en-US"/>
          </a:p>
        </p:txBody>
      </p:sp>
      <p:sp>
        <p:nvSpPr>
          <p:cNvPr id="5" name="Slide Number Placeholder 4">
            <a:extLst>
              <a:ext uri="{FF2B5EF4-FFF2-40B4-BE49-F238E27FC236}">
                <a16:creationId xmlns:a16="http://schemas.microsoft.com/office/drawing/2014/main" id="{E10AED84-69BA-FE48-BAAC-6F20446BB48E}"/>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8" name="Rectangle 7">
            <a:extLst>
              <a:ext uri="{FF2B5EF4-FFF2-40B4-BE49-F238E27FC236}">
                <a16:creationId xmlns:a16="http://schemas.microsoft.com/office/drawing/2014/main" id="{F6B3F131-C5EE-7947-BCA7-627EE47F7030}"/>
              </a:ext>
            </a:extLst>
          </p:cNvPr>
          <p:cNvSpPr/>
          <p:nvPr userDrawn="1"/>
        </p:nvSpPr>
        <p:spPr>
          <a:xfrm>
            <a:off x="-1" y="5533901"/>
            <a:ext cx="6662057" cy="724395"/>
          </a:xfrm>
          <a:prstGeom prst="rect">
            <a:avLst/>
          </a:prstGeom>
          <a:gradFill>
            <a:gsLst>
              <a:gs pos="73000">
                <a:schemeClr val="accent1"/>
              </a:gs>
              <a:gs pos="100000">
                <a:schemeClr val="accent1">
                  <a:lumMod val="30000"/>
                  <a:lumOff val="70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0">
            <a:extLst>
              <a:ext uri="{FF2B5EF4-FFF2-40B4-BE49-F238E27FC236}">
                <a16:creationId xmlns:a16="http://schemas.microsoft.com/office/drawing/2014/main" id="{1D7BB2A8-7682-D047-88A3-4A9E2AE6A1E1}"/>
              </a:ext>
            </a:extLst>
          </p:cNvPr>
          <p:cNvSpPr>
            <a:spLocks noGrp="1"/>
          </p:cNvSpPr>
          <p:nvPr>
            <p:ph type="body" sz="quarter" idx="14" hasCustomPrompt="1"/>
          </p:nvPr>
        </p:nvSpPr>
        <p:spPr>
          <a:xfrm>
            <a:off x="477078" y="5665788"/>
            <a:ext cx="5618922" cy="457200"/>
          </a:xfrm>
        </p:spPr>
        <p:txBody>
          <a:bodyPr/>
          <a:lstStyle>
            <a:lvl1pPr marL="0" indent="0">
              <a:buNone/>
              <a:defRPr sz="2800" b="0" i="1">
                <a:solidFill>
                  <a:schemeClr val="bg1"/>
                </a:solidFill>
                <a:latin typeface="+mn-lt"/>
              </a:defRPr>
            </a:lvl1pPr>
          </a:lstStyle>
          <a:p>
            <a:pPr lvl="0"/>
            <a:r>
              <a:rPr lang="en-US"/>
              <a:t>Caption</a:t>
            </a:r>
          </a:p>
        </p:txBody>
      </p:sp>
      <p:grpSp>
        <p:nvGrpSpPr>
          <p:cNvPr id="14" name="Group 13">
            <a:extLst>
              <a:ext uri="{FF2B5EF4-FFF2-40B4-BE49-F238E27FC236}">
                <a16:creationId xmlns:a16="http://schemas.microsoft.com/office/drawing/2014/main" id="{8884F84B-D736-EF43-890D-0798EADD29C7}"/>
              </a:ext>
            </a:extLst>
          </p:cNvPr>
          <p:cNvGrpSpPr/>
          <p:nvPr userDrawn="1"/>
        </p:nvGrpSpPr>
        <p:grpSpPr>
          <a:xfrm>
            <a:off x="10484312" y="0"/>
            <a:ext cx="1707688" cy="1359926"/>
            <a:chOff x="10484312" y="0"/>
            <a:chExt cx="1707688" cy="1359926"/>
          </a:xfrm>
        </p:grpSpPr>
        <p:sp>
          <p:nvSpPr>
            <p:cNvPr id="12" name="Rectangle 11">
              <a:extLst>
                <a:ext uri="{FF2B5EF4-FFF2-40B4-BE49-F238E27FC236}">
                  <a16:creationId xmlns:a16="http://schemas.microsoft.com/office/drawing/2014/main" id="{DBDE5A23-4593-674A-B30D-74A1DD2D390B}"/>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pic>
          <p:nvPicPr>
            <p:cNvPr id="13" name="Picture 11">
              <a:extLst>
                <a:ext uri="{FF2B5EF4-FFF2-40B4-BE49-F238E27FC236}">
                  <a16:creationId xmlns:a16="http://schemas.microsoft.com/office/drawing/2014/main" id="{192B2A16-2DC6-2A4C-B932-2433C47AC5D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763149" y="351971"/>
              <a:ext cx="1162948" cy="627017"/>
            </a:xfrm>
            <a:prstGeom prst="rect">
              <a:avLst/>
            </a:prstGeom>
          </p:spPr>
        </p:pic>
      </p:grpSp>
    </p:spTree>
    <p:extLst>
      <p:ext uri="{BB962C8B-B14F-4D97-AF65-F5344CB8AC3E}">
        <p14:creationId xmlns:p14="http://schemas.microsoft.com/office/powerpoint/2010/main" val="1734885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50000" decel="50000" fill="hold" grpId="0" nodeType="withEffect" nodePh="1">
                                  <p:stCondLst>
                                    <p:cond delay="0"/>
                                  </p:stCondLst>
                                  <p:endCondLst>
                                    <p:cond evt="begin" delay="0">
                                      <p:tn val="5"/>
                                    </p:cond>
                                  </p:endCondLst>
                                  <p:childTnLst>
                                    <p:animScale>
                                      <p:cBhvr>
                                        <p:cTn id="6" dur="8000" fill="hold"/>
                                        <p:tgtEl>
                                          <p:spTgt spid="7"/>
                                        </p:tgtEl>
                                      </p:cBhvr>
                                      <p:by x="102000" y="102000"/>
                                    </p:animScale>
                                  </p:childTnLst>
                                </p:cTn>
                              </p:par>
                              <p:par>
                                <p:cTn id="7" presetID="10"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animEffect transition="in" filter="fade">
                                      <p:cBhvr>
                                        <p:cTn id="9" dur="1000"/>
                                        <p:tgtEl>
                                          <p:spTgt spid="8"/>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fade">
                                      <p:cBhvr>
                                        <p:cTn id="1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build="p">
        <p:tmplLst>
          <p:tmpl lvl="1">
            <p:tnLst>
              <p:par>
                <p:cTn presetID="10" presetClass="entr" presetSubtype="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Blank with Logo">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5" name="Rectangle 4">
            <a:extLst>
              <a:ext uri="{FF2B5EF4-FFF2-40B4-BE49-F238E27FC236}">
                <a16:creationId xmlns:a16="http://schemas.microsoft.com/office/drawing/2014/main" id="{30F14312-84C0-444B-A37B-78B6E7600AE4}"/>
              </a:ext>
            </a:extLst>
          </p:cNvPr>
          <p:cNvSpPr/>
          <p:nvPr userDrawn="1"/>
        </p:nvSpPr>
        <p:spPr>
          <a:xfrm>
            <a:off x="10484312" y="0"/>
            <a:ext cx="1707688" cy="1359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pic>
        <p:nvPicPr>
          <p:cNvPr id="7" name="Picture 11">
            <a:extLst>
              <a:ext uri="{FF2B5EF4-FFF2-40B4-BE49-F238E27FC236}">
                <a16:creationId xmlns:a16="http://schemas.microsoft.com/office/drawing/2014/main" id="{97F3E403-0737-9442-92DE-5FD8064C5FA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763149" y="351971"/>
            <a:ext cx="1162948" cy="627017"/>
          </a:xfrm>
          <a:prstGeom prst="rect">
            <a:avLst/>
          </a:prstGeom>
        </p:spPr>
      </p:pic>
    </p:spTree>
    <p:extLst>
      <p:ext uri="{BB962C8B-B14F-4D97-AF65-F5344CB8AC3E}">
        <p14:creationId xmlns:p14="http://schemas.microsoft.com/office/powerpoint/2010/main" val="4031910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een Slate">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D48DA87-20D1-0F43-BF7C-237742414FB7}"/>
              </a:ext>
            </a:extLst>
          </p:cNvPr>
          <p:cNvSpPr/>
          <p:nvPr userDrawn="1"/>
        </p:nvSpPr>
        <p:spPr>
          <a:xfrm>
            <a:off x="0" y="0"/>
            <a:ext cx="12192000" cy="6858000"/>
          </a:xfrm>
          <a:prstGeom prst="rect">
            <a:avLst/>
          </a:prstGeom>
          <a:solidFill>
            <a:schemeClr val="accent1"/>
          </a:solidFill>
          <a:ln>
            <a:noFill/>
          </a:ln>
          <a:effectLst>
            <a:glow>
              <a:schemeClr val="accent1">
                <a:alpha val="40000"/>
              </a:schemeClr>
            </a:glow>
            <a:innerShdw blurRad="1270000">
              <a:schemeClr val="tx1">
                <a:alpha val="17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a:extLst>
              <a:ext uri="{FF2B5EF4-FFF2-40B4-BE49-F238E27FC236}">
                <a16:creationId xmlns:a16="http://schemas.microsoft.com/office/drawing/2014/main" id="{D4244FA1-6E09-2E42-AEBF-64BFFC971C08}"/>
              </a:ext>
            </a:extLst>
          </p:cNvPr>
          <p:cNvSpPr>
            <a:spLocks noGrp="1"/>
          </p:cNvSpPr>
          <p:nvPr>
            <p:ph type="body" sz="quarter" idx="10" hasCustomPrompt="1"/>
          </p:nvPr>
        </p:nvSpPr>
        <p:spPr>
          <a:xfrm>
            <a:off x="1712119" y="1539875"/>
            <a:ext cx="8767762" cy="3778250"/>
          </a:xfrm>
        </p:spPr>
        <p:txBody>
          <a:bodyPr anchor="ctr"/>
          <a:lstStyle>
            <a:lvl1pPr marL="0" indent="0" algn="ctr">
              <a:lnSpc>
                <a:spcPct val="110000"/>
              </a:lnSpc>
              <a:buNone/>
              <a:defRPr sz="4800" b="1" i="0">
                <a:solidFill>
                  <a:schemeClr val="bg1"/>
                </a:solidFill>
                <a:latin typeface="McKay ldsLat" panose="02020302050406020303" pitchFamily="18" charset="0"/>
              </a:defRPr>
            </a:lvl1pPr>
          </a:lstStyle>
          <a:p>
            <a:pPr lvl="0"/>
            <a:r>
              <a:rPr lang="en-US"/>
              <a:t>Placeholder Text</a:t>
            </a:r>
          </a:p>
        </p:txBody>
      </p:sp>
    </p:spTree>
    <p:extLst>
      <p:ext uri="{BB962C8B-B14F-4D97-AF65-F5344CB8AC3E}">
        <p14:creationId xmlns:p14="http://schemas.microsoft.com/office/powerpoint/2010/main" val="8095291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par>
                                <p:cTn id="8" presetID="6" presetClass="emph" presetSubtype="0" accel="50000" decel="50000" fill="hold" grpId="1" nodeType="withEffect">
                                  <p:stCondLst>
                                    <p:cond delay="0"/>
                                  </p:stCondLst>
                                  <p:childTnLst>
                                    <p:animScale>
                                      <p:cBhvr>
                                        <p:cTn id="9" dur="3000" fill="hold"/>
                                        <p:tgtEl>
                                          <p:spTgt spid="7">
                                            <p:txEl>
                                              <p:pRg st="0" end="0"/>
                                            </p:txEl>
                                          </p:spTgt>
                                        </p:tgtEl>
                                      </p:cBhvr>
                                      <p:by x="102000" y="102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2000"/>
                        <p:tgtEl>
                          <p:spTgt spid="7"/>
                        </p:tgtEl>
                      </p:cBhvr>
                    </p:animEffect>
                  </p:childTnLst>
                </p:cTn>
              </p:par>
            </p:tnLst>
          </p:tmpl>
        </p:tmplLst>
      </p:bldP>
      <p:bldP spid="7" grpId="1" build="p">
        <p:tmplLst>
          <p:tmpl lvl="1">
            <p:tnLst>
              <p:par>
                <p:cTn presetID="6" presetClass="emph" presetSubtype="0" accel="50000" decel="50000" fill="hold" nodeType="withEffect">
                  <p:stCondLst>
                    <p:cond delay="0"/>
                  </p:stCondLst>
                  <p:childTnLst>
                    <p:animScale>
                      <p:cBhvr>
                        <p:cTn dur="3000" fill="hold"/>
                        <p:tgtEl>
                          <p:spTgt spid="7"/>
                        </p:tgtEl>
                      </p:cBhvr>
                      <p:by x="102000" y="102000"/>
                    </p:animScale>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Option 13">
    <p:spTree>
      <p:nvGrpSpPr>
        <p:cNvPr id="1" name=""/>
        <p:cNvGrpSpPr/>
        <p:nvPr/>
      </p:nvGrpSpPr>
      <p:grpSpPr>
        <a:xfrm>
          <a:off x="0" y="0"/>
          <a:ext cx="0" cy="0"/>
          <a:chOff x="0" y="0"/>
          <a:chExt cx="0" cy="0"/>
        </a:xfrm>
      </p:grpSpPr>
      <p:pic>
        <p:nvPicPr>
          <p:cNvPr id="12" name="Picture 11" descr="A person and a child sitting outside a building&#10;&#10;Description automatically generated">
            <a:extLst>
              <a:ext uri="{FF2B5EF4-FFF2-40B4-BE49-F238E27FC236}">
                <a16:creationId xmlns:a16="http://schemas.microsoft.com/office/drawing/2014/main" id="{E7F4278F-69C7-D913-EACD-1D8C5183D899}"/>
              </a:ext>
            </a:extLst>
          </p:cNvPr>
          <p:cNvPicPr>
            <a:picLocks noChangeAspect="1"/>
          </p:cNvPicPr>
          <p:nvPr userDrawn="1"/>
        </p:nvPicPr>
        <p:blipFill>
          <a:blip r:embed="rId2"/>
          <a:srcRect l="6429" t="19" r="13683" b="-19"/>
          <a:stretch/>
        </p:blipFill>
        <p:spPr>
          <a:xfrm>
            <a:off x="0" y="0"/>
            <a:ext cx="12192000" cy="6858000"/>
          </a:xfrm>
          <a:prstGeom prst="rect">
            <a:avLst/>
          </a:prstGeom>
        </p:spPr>
      </p:pic>
      <p:sp>
        <p:nvSpPr>
          <p:cNvPr id="14" name="Title 1">
            <a:extLst>
              <a:ext uri="{FF2B5EF4-FFF2-40B4-BE49-F238E27FC236}">
                <a16:creationId xmlns:a16="http://schemas.microsoft.com/office/drawing/2014/main" id="{8EB26B32-06CE-7743-B082-7648A0284080}"/>
              </a:ext>
            </a:extLst>
          </p:cNvPr>
          <p:cNvSpPr txBox="1">
            <a:spLocks/>
          </p:cNvSpPr>
          <p:nvPr userDrawn="1"/>
        </p:nvSpPr>
        <p:spPr>
          <a:xfrm>
            <a:off x="650240" y="4953000"/>
            <a:ext cx="8227542" cy="1312075"/>
          </a:xfrm>
          <a:prstGeom prst="rect">
            <a:avLst/>
          </a:prstGeom>
        </p:spPr>
        <p:txBody>
          <a:bodyPr vert="horz" wrap="square" lIns="0" tIns="0" rIns="0" bIns="0" rtlCol="0" anchor="t" anchorCtr="0">
            <a:noAutofit/>
          </a:bodyPr>
          <a:lstStyle>
            <a:lvl1pPr algn="l" defTabSz="914400" rtl="0" eaLnBrk="1" latinLnBrk="0" hangingPunct="1">
              <a:lnSpc>
                <a:spcPct val="90000"/>
              </a:lnSpc>
              <a:spcBef>
                <a:spcPct val="0"/>
              </a:spcBef>
              <a:buNone/>
              <a:defRPr sz="5400" b="0" i="0" kern="1200">
                <a:solidFill>
                  <a:schemeClr val="bg1"/>
                </a:solidFill>
                <a:latin typeface="+mj-lt"/>
                <a:ea typeface="+mj-ea"/>
                <a:cs typeface="Calibri" panose="020F0502020204030204" pitchFamily="34" charset="0"/>
              </a:defRPr>
            </a:lvl1pPr>
          </a:lstStyle>
          <a:p>
            <a:endParaRPr lang="en-US" sz="3600" i="1"/>
          </a:p>
        </p:txBody>
      </p:sp>
      <p:sp>
        <p:nvSpPr>
          <p:cNvPr id="3" name="Rectangle 2">
            <a:extLst>
              <a:ext uri="{FF2B5EF4-FFF2-40B4-BE49-F238E27FC236}">
                <a16:creationId xmlns:a16="http://schemas.microsoft.com/office/drawing/2014/main" id="{91A21D57-EB35-EAA6-EBD1-9301318A8173}"/>
              </a:ext>
            </a:extLst>
          </p:cNvPr>
          <p:cNvSpPr/>
          <p:nvPr userDrawn="1"/>
        </p:nvSpPr>
        <p:spPr>
          <a:xfrm>
            <a:off x="437322" y="0"/>
            <a:ext cx="5908431" cy="6856717"/>
          </a:xfrm>
          <a:prstGeom prst="rect">
            <a:avLst/>
          </a:prstGeom>
          <a:solidFill>
            <a:srgbClr val="6DB344">
              <a:alpha val="820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482649D-6C49-DE15-9544-BC20A8F8B3C9}"/>
              </a:ext>
            </a:extLst>
          </p:cNvPr>
          <p:cNvSpPr/>
          <p:nvPr userDrawn="1"/>
        </p:nvSpPr>
        <p:spPr>
          <a:xfrm>
            <a:off x="656109" y="313082"/>
            <a:ext cx="5470855" cy="6230551"/>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lack and white logo&#10;&#10;Description automatically generated">
            <a:extLst>
              <a:ext uri="{FF2B5EF4-FFF2-40B4-BE49-F238E27FC236}">
                <a16:creationId xmlns:a16="http://schemas.microsoft.com/office/drawing/2014/main" id="{CA4568BA-C440-209B-A49A-9B7C8DA0031E}"/>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56108" y="2333894"/>
            <a:ext cx="5470855" cy="1094463"/>
          </a:xfrm>
          <a:prstGeom prst="rect">
            <a:avLst/>
          </a:prstGeom>
        </p:spPr>
      </p:pic>
      <p:sp>
        <p:nvSpPr>
          <p:cNvPr id="8" name="Title 1">
            <a:extLst>
              <a:ext uri="{FF2B5EF4-FFF2-40B4-BE49-F238E27FC236}">
                <a16:creationId xmlns:a16="http://schemas.microsoft.com/office/drawing/2014/main" id="{236DF939-FC54-0EA0-B842-B9013188D0BE}"/>
              </a:ext>
            </a:extLst>
          </p:cNvPr>
          <p:cNvSpPr>
            <a:spLocks noGrp="1"/>
          </p:cNvSpPr>
          <p:nvPr>
            <p:ph type="title"/>
          </p:nvPr>
        </p:nvSpPr>
        <p:spPr>
          <a:xfrm>
            <a:off x="1224243" y="3620250"/>
            <a:ext cx="4575856" cy="1378916"/>
          </a:xfrm>
        </p:spPr>
        <p:txBody>
          <a:bodyPr anchor="b" anchorCtr="0"/>
          <a:lstStyle>
            <a:lvl1pPr algn="l">
              <a:defRPr sz="4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Click to edit Master title style</a:t>
            </a:r>
          </a:p>
        </p:txBody>
      </p:sp>
    </p:spTree>
    <p:extLst>
      <p:ext uri="{BB962C8B-B14F-4D97-AF65-F5344CB8AC3E}">
        <p14:creationId xmlns:p14="http://schemas.microsoft.com/office/powerpoint/2010/main" val="3283684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White Slat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CFDD053-7B08-A347-AF67-699A7E42B667}"/>
              </a:ext>
            </a:extLst>
          </p:cNvPr>
          <p:cNvSpPr/>
          <p:nvPr userDrawn="1"/>
        </p:nvSpPr>
        <p:spPr>
          <a:xfrm>
            <a:off x="0" y="0"/>
            <a:ext cx="12192000" cy="6858000"/>
          </a:xfrm>
          <a:prstGeom prst="rect">
            <a:avLst/>
          </a:prstGeom>
          <a:solidFill>
            <a:schemeClr val="bg1"/>
          </a:solidFill>
          <a:ln>
            <a:noFill/>
          </a:ln>
          <a:effectLst>
            <a:glow>
              <a:schemeClr val="accent1">
                <a:alpha val="40000"/>
              </a:schemeClr>
            </a:glow>
            <a:innerShdw blurRad="1270000">
              <a:schemeClr val="bg2">
                <a:lumMod val="90000"/>
                <a:alpha val="75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6">
            <a:extLst>
              <a:ext uri="{FF2B5EF4-FFF2-40B4-BE49-F238E27FC236}">
                <a16:creationId xmlns:a16="http://schemas.microsoft.com/office/drawing/2014/main" id="{190C1B6C-288B-FC4B-ACFB-5455B3A0CBF6}"/>
              </a:ext>
            </a:extLst>
          </p:cNvPr>
          <p:cNvSpPr>
            <a:spLocks noGrp="1"/>
          </p:cNvSpPr>
          <p:nvPr>
            <p:ph type="body" sz="quarter" idx="10" hasCustomPrompt="1"/>
          </p:nvPr>
        </p:nvSpPr>
        <p:spPr>
          <a:xfrm>
            <a:off x="1712119" y="1539875"/>
            <a:ext cx="8767762" cy="3778250"/>
          </a:xfrm>
        </p:spPr>
        <p:txBody>
          <a:bodyPr anchor="ctr"/>
          <a:lstStyle>
            <a:lvl1pPr marL="0" indent="0" algn="ctr">
              <a:lnSpc>
                <a:spcPct val="110000"/>
              </a:lnSpc>
              <a:buNone/>
              <a:defRPr sz="4800" b="1" i="0">
                <a:solidFill>
                  <a:schemeClr val="accent1"/>
                </a:solidFill>
                <a:latin typeface="McKay ldsLat" panose="02020302050406020303" pitchFamily="18" charset="0"/>
              </a:defRPr>
            </a:lvl1pPr>
          </a:lstStyle>
          <a:p>
            <a:pPr lvl="0"/>
            <a:r>
              <a:rPr lang="en-US"/>
              <a:t>Placeholder Text</a:t>
            </a:r>
          </a:p>
        </p:txBody>
      </p:sp>
    </p:spTree>
    <p:extLst>
      <p:ext uri="{BB962C8B-B14F-4D97-AF65-F5344CB8AC3E}">
        <p14:creationId xmlns:p14="http://schemas.microsoft.com/office/powerpoint/2010/main" val="836772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6" presetClass="emph" presetSubtype="0" accel="50000" decel="50000" fill="hold" grpId="1" nodeType="withEffect">
                                  <p:stCondLst>
                                    <p:cond delay="0"/>
                                  </p:stCondLst>
                                  <p:childTnLst>
                                    <p:animScale>
                                      <p:cBhvr>
                                        <p:cTn id="9" dur="3000" fill="hold"/>
                                        <p:tgtEl>
                                          <p:spTgt spid="5">
                                            <p:txEl>
                                              <p:pRg st="0" end="0"/>
                                            </p:txEl>
                                          </p:spTgt>
                                        </p:tgtEl>
                                      </p:cBhvr>
                                      <p:by x="102000" y="102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10"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2000"/>
                        <p:tgtEl>
                          <p:spTgt spid="5"/>
                        </p:tgtEl>
                      </p:cBhvr>
                    </p:animEffect>
                  </p:childTnLst>
                </p:cTn>
              </p:par>
            </p:tnLst>
          </p:tmpl>
        </p:tmplLst>
      </p:bldP>
      <p:bldP spid="5" grpId="1" build="p">
        <p:tmplLst>
          <p:tmpl lvl="1">
            <p:tnLst>
              <p:par>
                <p:cTn presetID="6" presetClass="emph" presetSubtype="0" accel="50000" decel="50000" fill="hold" nodeType="withEffect">
                  <p:stCondLst>
                    <p:cond delay="0"/>
                  </p:stCondLst>
                  <p:childTnLst>
                    <p:animScale>
                      <p:cBhvr>
                        <p:cTn dur="3000" fill="hold"/>
                        <p:tgtEl>
                          <p:spTgt spid="5"/>
                        </p:tgtEl>
                      </p:cBhvr>
                      <p:by x="102000" y="102000"/>
                    </p:animScale>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CFDD053-7B08-A347-AF67-699A7E42B667}"/>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drawing, plate&#10;&#10;Description automatically generated">
            <a:extLst>
              <a:ext uri="{FF2B5EF4-FFF2-40B4-BE49-F238E27FC236}">
                <a16:creationId xmlns:a16="http://schemas.microsoft.com/office/drawing/2014/main" id="{465B8A70-3139-D24F-9504-9363FB03612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19528" y="2740471"/>
            <a:ext cx="7552944" cy="1377057"/>
          </a:xfrm>
          <a:prstGeom prst="rect">
            <a:avLst/>
          </a:prstGeom>
        </p:spPr>
      </p:pic>
    </p:spTree>
    <p:extLst>
      <p:ext uri="{BB962C8B-B14F-4D97-AF65-F5344CB8AC3E}">
        <p14:creationId xmlns:p14="http://schemas.microsoft.com/office/powerpoint/2010/main" val="3803735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6" presetClass="emph" presetSubtype="0" accel="50000" decel="50000" fill="hold" nodeType="withEffect">
                                  <p:stCondLst>
                                    <p:cond delay="0"/>
                                  </p:stCondLst>
                                  <p:childTnLst>
                                    <p:animScale>
                                      <p:cBhvr>
                                        <p:cTn id="9" dur="5000" fill="hold"/>
                                        <p:tgtEl>
                                          <p:spTgt spid="4"/>
                                        </p:tgtEl>
                                      </p:cBhvr>
                                      <p:by x="102000" y="102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Sla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4F5234B-206E-8947-ACA6-B098E14C8FB0}"/>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28"/>
              </a:solidFill>
            </a:endParaRPr>
          </a:p>
        </p:txBody>
      </p:sp>
      <p:pic>
        <p:nvPicPr>
          <p:cNvPr id="3" name="Picture 2" descr="Logo&#10;&#10;Description automatically generated">
            <a:extLst>
              <a:ext uri="{FF2B5EF4-FFF2-40B4-BE49-F238E27FC236}">
                <a16:creationId xmlns:a16="http://schemas.microsoft.com/office/drawing/2014/main" id="{71F87F7E-8927-4241-A39B-625CEDF2949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319419" y="2740452"/>
            <a:ext cx="7553162" cy="1377096"/>
          </a:xfrm>
          <a:prstGeom prst="rect">
            <a:avLst/>
          </a:prstGeom>
        </p:spPr>
      </p:pic>
    </p:spTree>
    <p:extLst>
      <p:ext uri="{BB962C8B-B14F-4D97-AF65-F5344CB8AC3E}">
        <p14:creationId xmlns:p14="http://schemas.microsoft.com/office/powerpoint/2010/main" val="1600391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6" presetClass="emph" presetSubtype="0" accel="50000" decel="50000" fill="hold" nodeType="withEffect">
                                  <p:stCondLst>
                                    <p:cond delay="0"/>
                                  </p:stCondLst>
                                  <p:childTnLst>
                                    <p:animScale>
                                      <p:cBhvr>
                                        <p:cTn id="9" dur="5000" fill="hold"/>
                                        <p:tgtEl>
                                          <p:spTgt spid="3"/>
                                        </p:tgtEl>
                                      </p:cBhvr>
                                      <p:by x="102000" y="102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ECM Log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CFDD053-7B08-A347-AF67-699A7E42B667}"/>
              </a:ext>
            </a:extLst>
          </p:cNvPr>
          <p:cNvSpPr/>
          <p:nvPr userDrawn="1"/>
        </p:nvSpPr>
        <p:spPr>
          <a:xfrm>
            <a:off x="0" y="0"/>
            <a:ext cx="12192000" cy="6858000"/>
          </a:xfrm>
          <a:prstGeom prst="rect">
            <a:avLst/>
          </a:prstGeom>
          <a:solidFill>
            <a:schemeClr val="bg1"/>
          </a:solidFill>
          <a:ln>
            <a:noFill/>
          </a:ln>
          <a:effectLst>
            <a:glow>
              <a:schemeClr val="accent1">
                <a:alpha val="40000"/>
              </a:schemeClr>
            </a:glow>
            <a:innerShdw blurRad="1270000">
              <a:schemeClr val="bg2">
                <a:lumMod val="90000"/>
                <a:alpha val="75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36399E8-7913-1800-A9E5-BC91BACE6337}"/>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2319528" y="2742940"/>
            <a:ext cx="7552944" cy="1372118"/>
          </a:xfrm>
          <a:prstGeom prst="rect">
            <a:avLst/>
          </a:prstGeom>
        </p:spPr>
      </p:pic>
    </p:spTree>
    <p:extLst>
      <p:ext uri="{BB962C8B-B14F-4D97-AF65-F5344CB8AC3E}">
        <p14:creationId xmlns:p14="http://schemas.microsoft.com/office/powerpoint/2010/main" val="3704957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6" presetClass="emph" presetSubtype="0" accel="50000" decel="50000" fill="hold" nodeType="withEffect">
                                  <p:stCondLst>
                                    <p:cond delay="0"/>
                                  </p:stCondLst>
                                  <p:childTnLst>
                                    <p:animScale>
                                      <p:cBhvr>
                                        <p:cTn id="9" dur="5000" fill="hold"/>
                                        <p:tgtEl>
                                          <p:spTgt spid="2"/>
                                        </p:tgtEl>
                                      </p:cBhvr>
                                      <p:by x="102000" y="102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Large Photo (Header 2, Subhead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1BE1C05-906C-8D4F-9C8B-5E6B27386C82}"/>
              </a:ext>
            </a:extLst>
          </p:cNvPr>
          <p:cNvSpPr>
            <a:spLocks noGrp="1"/>
          </p:cNvSpPr>
          <p:nvPr>
            <p:ph type="pic" sz="quarter" idx="17" hasCustomPrompt="1"/>
          </p:nvPr>
        </p:nvSpPr>
        <p:spPr>
          <a:xfrm>
            <a:off x="0" y="0"/>
            <a:ext cx="7192963" cy="6858000"/>
          </a:xfrm>
        </p:spPr>
        <p:txBody>
          <a:bodyPr/>
          <a:lstStyle/>
          <a:p>
            <a:r>
              <a:rPr lang="en-US"/>
              <a:t>Click to insert Photo</a:t>
            </a:r>
          </a:p>
        </p:txBody>
      </p:sp>
      <p:sp>
        <p:nvSpPr>
          <p:cNvPr id="10" name="Slide Number Placeholder 5">
            <a:extLst>
              <a:ext uri="{FF2B5EF4-FFF2-40B4-BE49-F238E27FC236}">
                <a16:creationId xmlns:a16="http://schemas.microsoft.com/office/drawing/2014/main" id="{2E50BE6D-7849-0741-AF8C-80E856EFA426}"/>
              </a:ext>
            </a:extLst>
          </p:cNvPr>
          <p:cNvSpPr>
            <a:spLocks noGrp="1"/>
          </p:cNvSpPr>
          <p:nvPr>
            <p:ph type="sldNum" sz="quarter" idx="4"/>
          </p:nvPr>
        </p:nvSpPr>
        <p:spPr>
          <a:xfrm>
            <a:off x="8799668"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3C2FB-EF86-FD49-89EB-659751C15892}" type="slidenum">
              <a:rPr lang="en-US" smtClean="0"/>
              <a:t>‹#›</a:t>
            </a:fld>
            <a:endParaRPr lang="en-US"/>
          </a:p>
        </p:txBody>
      </p:sp>
      <p:sp>
        <p:nvSpPr>
          <p:cNvPr id="11" name="Text Placeholder 20">
            <a:extLst>
              <a:ext uri="{FF2B5EF4-FFF2-40B4-BE49-F238E27FC236}">
                <a16:creationId xmlns:a16="http://schemas.microsoft.com/office/drawing/2014/main" id="{745B4DFF-A6D4-3B4A-B5E7-1E18AAAB3732}"/>
              </a:ext>
            </a:extLst>
          </p:cNvPr>
          <p:cNvSpPr>
            <a:spLocks noGrp="1"/>
          </p:cNvSpPr>
          <p:nvPr>
            <p:ph type="body" sz="quarter" idx="14" hasCustomPrompt="1"/>
          </p:nvPr>
        </p:nvSpPr>
        <p:spPr>
          <a:xfrm>
            <a:off x="7833360" y="2663485"/>
            <a:ext cx="3709508" cy="906475"/>
          </a:xfrm>
        </p:spPr>
        <p:txBody>
          <a:bodyPr>
            <a:noAutofit/>
          </a:bodyPr>
          <a:lstStyle>
            <a:lvl1pPr marL="0" indent="0">
              <a:buNone/>
              <a:defRPr sz="3200" b="0" i="0">
                <a:solidFill>
                  <a:schemeClr val="tx1">
                    <a:lumMod val="90000"/>
                    <a:lumOff val="10000"/>
                  </a:schemeClr>
                </a:solidFill>
                <a:latin typeface="+mj-lt"/>
                <a:ea typeface="Calibri Light" charset="0"/>
                <a:cs typeface="Calibri Light" charset="0"/>
              </a:defRPr>
            </a:lvl1pPr>
          </a:lstStyle>
          <a:p>
            <a:pPr lvl="0"/>
            <a:r>
              <a:rPr lang="en-US"/>
              <a:t>Header 01 </a:t>
            </a:r>
            <a:br>
              <a:rPr lang="en-US"/>
            </a:br>
            <a:r>
              <a:rPr lang="en-US"/>
              <a:t>Two Lines</a:t>
            </a:r>
          </a:p>
        </p:txBody>
      </p:sp>
      <p:sp>
        <p:nvSpPr>
          <p:cNvPr id="12" name="Text Placeholder 22">
            <a:extLst>
              <a:ext uri="{FF2B5EF4-FFF2-40B4-BE49-F238E27FC236}">
                <a16:creationId xmlns:a16="http://schemas.microsoft.com/office/drawing/2014/main" id="{0C83B1D3-D18A-454D-9309-764AEC36E84F}"/>
              </a:ext>
            </a:extLst>
          </p:cNvPr>
          <p:cNvSpPr>
            <a:spLocks noGrp="1"/>
          </p:cNvSpPr>
          <p:nvPr>
            <p:ph type="body" sz="quarter" idx="20" hasCustomPrompt="1"/>
          </p:nvPr>
        </p:nvSpPr>
        <p:spPr>
          <a:xfrm>
            <a:off x="7833360" y="3758301"/>
            <a:ext cx="3709508" cy="577020"/>
          </a:xfrm>
        </p:spPr>
        <p:txBody>
          <a:bodyPr>
            <a:noAutofit/>
          </a:bodyPr>
          <a:lstStyle>
            <a:lvl1pPr marL="0" indent="0">
              <a:spcBef>
                <a:spcPts val="0"/>
              </a:spcBef>
              <a:buNone/>
              <a:defRPr lang="en-US" sz="2000" i="1" smtClean="0">
                <a:solidFill>
                  <a:schemeClr val="tx2">
                    <a:lumMod val="50000"/>
                    <a:lumOff val="50000"/>
                  </a:schemeClr>
                </a:solidFill>
                <a:latin typeface="+mj-lt"/>
                <a:cs typeface="Museo Sans 500"/>
              </a:defRPr>
            </a:lvl1pPr>
            <a:lvl2pPr marL="457200" indent="0">
              <a:buNone/>
              <a:defRPr/>
            </a:lvl2pPr>
            <a:lvl3pPr marL="914400" indent="0">
              <a:buNone/>
              <a:defRPr/>
            </a:lvl3pPr>
            <a:lvl4pPr marL="1371600" indent="0">
              <a:buNone/>
              <a:defRPr/>
            </a:lvl4pPr>
            <a:lvl5pPr marL="1828800" indent="0">
              <a:buNone/>
              <a:defRPr/>
            </a:lvl5pPr>
          </a:lstStyle>
          <a:p>
            <a:r>
              <a:rPr lang="en-US"/>
              <a:t>Subhead 01</a:t>
            </a:r>
          </a:p>
          <a:p>
            <a:r>
              <a:rPr lang="en-US"/>
              <a:t>Two Lines</a:t>
            </a:r>
          </a:p>
        </p:txBody>
      </p:sp>
      <p:cxnSp>
        <p:nvCxnSpPr>
          <p:cNvPr id="18" name="Straight Connector 17">
            <a:extLst>
              <a:ext uri="{FF2B5EF4-FFF2-40B4-BE49-F238E27FC236}">
                <a16:creationId xmlns:a16="http://schemas.microsoft.com/office/drawing/2014/main" id="{7209760C-D5F8-6C4F-80E6-99DFEF728D2D}"/>
              </a:ext>
            </a:extLst>
          </p:cNvPr>
          <p:cNvCxnSpPr>
            <a:cxnSpLocks/>
          </p:cNvCxnSpPr>
          <p:nvPr userDrawn="1"/>
        </p:nvCxnSpPr>
        <p:spPr>
          <a:xfrm>
            <a:off x="7833360" y="3674630"/>
            <a:ext cx="3709508" cy="0"/>
          </a:xfrm>
          <a:prstGeom prst="line">
            <a:avLst/>
          </a:prstGeom>
          <a:ln>
            <a:solidFill>
              <a:srgbClr val="A2C23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9103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Large Photo (Header 2, Subhead 2 NO LIN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1BE1C05-906C-8D4F-9C8B-5E6B27386C82}"/>
              </a:ext>
            </a:extLst>
          </p:cNvPr>
          <p:cNvSpPr>
            <a:spLocks noGrp="1"/>
          </p:cNvSpPr>
          <p:nvPr>
            <p:ph type="pic" sz="quarter" idx="17" hasCustomPrompt="1"/>
          </p:nvPr>
        </p:nvSpPr>
        <p:spPr>
          <a:xfrm>
            <a:off x="0" y="0"/>
            <a:ext cx="7192963" cy="6858000"/>
          </a:xfrm>
        </p:spPr>
        <p:txBody>
          <a:bodyPr/>
          <a:lstStyle/>
          <a:p>
            <a:r>
              <a:rPr lang="en-US"/>
              <a:t>Click to insert Photo</a:t>
            </a:r>
          </a:p>
        </p:txBody>
      </p:sp>
      <p:sp>
        <p:nvSpPr>
          <p:cNvPr id="10" name="Slide Number Placeholder 5">
            <a:extLst>
              <a:ext uri="{FF2B5EF4-FFF2-40B4-BE49-F238E27FC236}">
                <a16:creationId xmlns:a16="http://schemas.microsoft.com/office/drawing/2014/main" id="{2E50BE6D-7849-0741-AF8C-80E856EFA426}"/>
              </a:ext>
            </a:extLst>
          </p:cNvPr>
          <p:cNvSpPr>
            <a:spLocks noGrp="1"/>
          </p:cNvSpPr>
          <p:nvPr>
            <p:ph type="sldNum" sz="quarter" idx="4"/>
          </p:nvPr>
        </p:nvSpPr>
        <p:spPr>
          <a:xfrm>
            <a:off x="8799668"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3C2FB-EF86-FD49-89EB-659751C15892}" type="slidenum">
              <a:rPr lang="en-US" smtClean="0"/>
              <a:t>‹#›</a:t>
            </a:fld>
            <a:endParaRPr lang="en-US"/>
          </a:p>
        </p:txBody>
      </p:sp>
      <p:sp>
        <p:nvSpPr>
          <p:cNvPr id="11" name="Text Placeholder 20">
            <a:extLst>
              <a:ext uri="{FF2B5EF4-FFF2-40B4-BE49-F238E27FC236}">
                <a16:creationId xmlns:a16="http://schemas.microsoft.com/office/drawing/2014/main" id="{745B4DFF-A6D4-3B4A-B5E7-1E18AAAB3732}"/>
              </a:ext>
            </a:extLst>
          </p:cNvPr>
          <p:cNvSpPr>
            <a:spLocks noGrp="1"/>
          </p:cNvSpPr>
          <p:nvPr>
            <p:ph type="body" sz="quarter" idx="14" hasCustomPrompt="1"/>
          </p:nvPr>
        </p:nvSpPr>
        <p:spPr>
          <a:xfrm>
            <a:off x="7833360" y="2663485"/>
            <a:ext cx="3709508" cy="906475"/>
          </a:xfrm>
        </p:spPr>
        <p:txBody>
          <a:bodyPr>
            <a:noAutofit/>
          </a:bodyPr>
          <a:lstStyle>
            <a:lvl1pPr marL="0" indent="0">
              <a:buNone/>
              <a:defRPr sz="3200" b="0" i="0">
                <a:solidFill>
                  <a:schemeClr val="tx1">
                    <a:lumMod val="90000"/>
                    <a:lumOff val="10000"/>
                  </a:schemeClr>
                </a:solidFill>
                <a:latin typeface="+mj-lt"/>
                <a:ea typeface="Calibri Light" charset="0"/>
                <a:cs typeface="Calibri Light" charset="0"/>
              </a:defRPr>
            </a:lvl1pPr>
          </a:lstStyle>
          <a:p>
            <a:pPr lvl="0"/>
            <a:r>
              <a:rPr lang="en-US"/>
              <a:t>Header 01 </a:t>
            </a:r>
            <a:br>
              <a:rPr lang="en-US"/>
            </a:br>
            <a:r>
              <a:rPr lang="en-US"/>
              <a:t>Two Lines</a:t>
            </a:r>
          </a:p>
        </p:txBody>
      </p:sp>
      <p:sp>
        <p:nvSpPr>
          <p:cNvPr id="12" name="Text Placeholder 22">
            <a:extLst>
              <a:ext uri="{FF2B5EF4-FFF2-40B4-BE49-F238E27FC236}">
                <a16:creationId xmlns:a16="http://schemas.microsoft.com/office/drawing/2014/main" id="{0C83B1D3-D18A-454D-9309-764AEC36E84F}"/>
              </a:ext>
            </a:extLst>
          </p:cNvPr>
          <p:cNvSpPr>
            <a:spLocks noGrp="1"/>
          </p:cNvSpPr>
          <p:nvPr>
            <p:ph type="body" sz="quarter" idx="20" hasCustomPrompt="1"/>
          </p:nvPr>
        </p:nvSpPr>
        <p:spPr>
          <a:xfrm>
            <a:off x="7833360" y="3758301"/>
            <a:ext cx="3709508" cy="577020"/>
          </a:xfrm>
        </p:spPr>
        <p:txBody>
          <a:bodyPr>
            <a:noAutofit/>
          </a:bodyPr>
          <a:lstStyle>
            <a:lvl1pPr marL="0" indent="0">
              <a:spcBef>
                <a:spcPts val="0"/>
              </a:spcBef>
              <a:buNone/>
              <a:defRPr lang="en-US" sz="2000" i="1" smtClean="0">
                <a:solidFill>
                  <a:schemeClr val="tx2">
                    <a:lumMod val="50000"/>
                    <a:lumOff val="50000"/>
                  </a:schemeClr>
                </a:solidFill>
                <a:latin typeface="+mj-lt"/>
                <a:cs typeface="Museo Sans 500"/>
              </a:defRPr>
            </a:lvl1pPr>
            <a:lvl2pPr marL="457200" indent="0">
              <a:buNone/>
              <a:defRPr/>
            </a:lvl2pPr>
            <a:lvl3pPr marL="914400" indent="0">
              <a:buNone/>
              <a:defRPr/>
            </a:lvl3pPr>
            <a:lvl4pPr marL="1371600" indent="0">
              <a:buNone/>
              <a:defRPr/>
            </a:lvl4pPr>
            <a:lvl5pPr marL="1828800" indent="0">
              <a:buNone/>
              <a:defRPr/>
            </a:lvl5pPr>
          </a:lstStyle>
          <a:p>
            <a:r>
              <a:rPr lang="en-US"/>
              <a:t>Subhead 01</a:t>
            </a:r>
          </a:p>
          <a:p>
            <a:r>
              <a:rPr lang="en-US"/>
              <a:t>Two Lines</a:t>
            </a:r>
          </a:p>
        </p:txBody>
      </p:sp>
    </p:spTree>
    <p:extLst>
      <p:ext uri="{BB962C8B-B14F-4D97-AF65-F5344CB8AC3E}">
        <p14:creationId xmlns:p14="http://schemas.microsoft.com/office/powerpoint/2010/main" val="3622750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Blank Slide">
    <p:bg>
      <p:bgPr>
        <a:solidFill>
          <a:schemeClr val="tx2"/>
        </a:solidFill>
        <a:effectLst/>
      </p:bgPr>
    </p:bg>
    <p:spTree>
      <p:nvGrpSpPr>
        <p:cNvPr id="1" name=""/>
        <p:cNvGrpSpPr/>
        <p:nvPr/>
      </p:nvGrpSpPr>
      <p:grpSpPr>
        <a:xfrm>
          <a:off x="0" y="0"/>
          <a:ext cx="0" cy="0"/>
          <a:chOff x="0" y="0"/>
          <a:chExt cx="0" cy="0"/>
        </a:xfrm>
      </p:grpSpPr>
      <p:sp>
        <p:nvSpPr>
          <p:cNvPr id="9" name="Footer Placeholder 12"/>
          <p:cNvSpPr>
            <a:spLocks noGrp="1"/>
          </p:cNvSpPr>
          <p:nvPr>
            <p:ph type="ftr" sz="quarter" idx="13"/>
          </p:nvPr>
        </p:nvSpPr>
        <p:spPr>
          <a:xfrm>
            <a:off x="4876800" y="6356350"/>
            <a:ext cx="2438400" cy="365125"/>
          </a:xfrm>
        </p:spPr>
        <p:txBody>
          <a:bodyPr/>
          <a:lstStyle>
            <a:lvl1pPr>
              <a:defRPr>
                <a:solidFill>
                  <a:schemeClr val="bg1"/>
                </a:solidFill>
              </a:defRPr>
            </a:lvl1pPr>
          </a:lstStyle>
          <a:p>
            <a:fld id="{5B06C967-C119-3A46-8999-DDAAE48B2E46}" type="slidenum">
              <a:rPr lang="en-US" smtClean="0"/>
              <a:pPr/>
              <a:t>‹#›</a:t>
            </a:fld>
            <a:endParaRPr lang="en-US"/>
          </a:p>
        </p:txBody>
      </p:sp>
      <p:sp>
        <p:nvSpPr>
          <p:cNvPr id="10" name="Slide Number Placeholder 13"/>
          <p:cNvSpPr>
            <a:spLocks noGrp="1"/>
          </p:cNvSpPr>
          <p:nvPr>
            <p:ph type="sldNum" sz="quarter" idx="11"/>
          </p:nvPr>
        </p:nvSpPr>
        <p:spPr>
          <a:xfrm>
            <a:off x="7315200" y="6356350"/>
            <a:ext cx="4038600" cy="365125"/>
          </a:xfrm>
        </p:spPr>
        <p:txBody>
          <a:bodyPr/>
          <a:lstStyle>
            <a:lvl1pPr>
              <a:defRPr>
                <a:solidFill>
                  <a:schemeClr val="bg1"/>
                </a:solidFill>
              </a:defRPr>
            </a:lvl1pPr>
          </a:lstStyle>
          <a:p>
            <a:r>
              <a:rPr lang="en-US"/>
              <a:t>DEPARTMENT NAME GOES HERE | MARCH 2018</a:t>
            </a:r>
          </a:p>
        </p:txBody>
      </p:sp>
    </p:spTree>
    <p:extLst>
      <p:ext uri="{BB962C8B-B14F-4D97-AF65-F5344CB8AC3E}">
        <p14:creationId xmlns:p14="http://schemas.microsoft.com/office/powerpoint/2010/main" val="2885476914"/>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6_Title Slide_1">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8E235CF-6CBB-8893-5618-805716197C1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1" y="-1"/>
            <a:ext cx="12192002" cy="6858001"/>
          </a:xfrm>
          <a:prstGeom prst="rect">
            <a:avLst/>
          </a:prstGeom>
        </p:spPr>
      </p:pic>
      <p:sp>
        <p:nvSpPr>
          <p:cNvPr id="15" name="Rectangle 14">
            <a:extLst>
              <a:ext uri="{FF2B5EF4-FFF2-40B4-BE49-F238E27FC236}">
                <a16:creationId xmlns:a16="http://schemas.microsoft.com/office/drawing/2014/main" id="{625EFF50-BE34-1A4F-A992-144CE5E3A219}"/>
              </a:ext>
            </a:extLst>
          </p:cNvPr>
          <p:cNvSpPr/>
          <p:nvPr userDrawn="1"/>
        </p:nvSpPr>
        <p:spPr>
          <a:xfrm>
            <a:off x="-1" y="0"/>
            <a:ext cx="12192001" cy="6858000"/>
          </a:xfrm>
          <a:prstGeom prst="rect">
            <a:avLst/>
          </a:prstGeom>
          <a:gradFill flip="none" rotWithShape="1">
            <a:gsLst>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22">
            <a:extLst>
              <a:ext uri="{FF2B5EF4-FFF2-40B4-BE49-F238E27FC236}">
                <a16:creationId xmlns:a16="http://schemas.microsoft.com/office/drawing/2014/main" id="{B88EBD35-69E3-CA4F-8202-975DC3B71E36}"/>
              </a:ext>
            </a:extLst>
          </p:cNvPr>
          <p:cNvSpPr>
            <a:spLocks noGrp="1"/>
          </p:cNvSpPr>
          <p:nvPr>
            <p:ph type="body" sz="quarter" idx="20" hasCustomPrompt="1"/>
          </p:nvPr>
        </p:nvSpPr>
        <p:spPr>
          <a:xfrm>
            <a:off x="557080" y="5727729"/>
            <a:ext cx="6700947" cy="397032"/>
          </a:xfrm>
        </p:spPr>
        <p:txBody>
          <a:bodyPr wrap="square" anchor="t">
            <a:spAutoFit/>
          </a:bodyPr>
          <a:lstStyle>
            <a:lvl1pPr marL="0" indent="0">
              <a:spcBef>
                <a:spcPts val="0"/>
              </a:spcBef>
              <a:buNone/>
              <a:defRPr lang="en-US" sz="2200" i="1" smtClean="0">
                <a:solidFill>
                  <a:schemeClr val="bg1"/>
                </a:solidFill>
                <a:latin typeface="+mj-lt"/>
                <a:cs typeface="Museo Sans 500"/>
              </a:defRPr>
            </a:lvl1pPr>
            <a:lvl2pPr marL="457200" indent="0">
              <a:buNone/>
              <a:defRPr/>
            </a:lvl2pPr>
            <a:lvl3pPr marL="914400" indent="0">
              <a:buNone/>
              <a:defRPr/>
            </a:lvl3pPr>
            <a:lvl4pPr marL="1371600" indent="0">
              <a:buNone/>
              <a:defRPr/>
            </a:lvl4pPr>
            <a:lvl5pPr marL="1828800" indent="0">
              <a:buNone/>
              <a:defRPr/>
            </a:lvl5pPr>
          </a:lstStyle>
          <a:p>
            <a:r>
              <a:rPr lang="en-US"/>
              <a:t>Subhead 01</a:t>
            </a:r>
          </a:p>
        </p:txBody>
      </p:sp>
      <p:pic>
        <p:nvPicPr>
          <p:cNvPr id="7" name="Picture 6">
            <a:extLst>
              <a:ext uri="{FF2B5EF4-FFF2-40B4-BE49-F238E27FC236}">
                <a16:creationId xmlns:a16="http://schemas.microsoft.com/office/drawing/2014/main" id="{8DBC6C21-C466-4444-8062-792641AED912}"/>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10097" t="20668" r="9810" b="11952"/>
          <a:stretch/>
        </p:blipFill>
        <p:spPr>
          <a:xfrm>
            <a:off x="557102" y="617519"/>
            <a:ext cx="7009889" cy="1179444"/>
          </a:xfrm>
          <a:prstGeom prst="rect">
            <a:avLst/>
          </a:prstGeom>
        </p:spPr>
      </p:pic>
      <p:sp>
        <p:nvSpPr>
          <p:cNvPr id="17" name="Text Placeholder 20">
            <a:extLst>
              <a:ext uri="{FF2B5EF4-FFF2-40B4-BE49-F238E27FC236}">
                <a16:creationId xmlns:a16="http://schemas.microsoft.com/office/drawing/2014/main" id="{77CAD4DF-F4D3-A343-9FF4-60D6F8E97273}"/>
              </a:ext>
            </a:extLst>
          </p:cNvPr>
          <p:cNvSpPr>
            <a:spLocks noGrp="1"/>
          </p:cNvSpPr>
          <p:nvPr>
            <p:ph type="body" sz="quarter" idx="14" hasCustomPrompt="1"/>
          </p:nvPr>
        </p:nvSpPr>
        <p:spPr>
          <a:xfrm>
            <a:off x="557080" y="4958262"/>
            <a:ext cx="6700947" cy="840230"/>
          </a:xfrm>
        </p:spPr>
        <p:txBody>
          <a:bodyPr wrap="square" anchor="b">
            <a:spAutoFit/>
          </a:bodyPr>
          <a:lstStyle>
            <a:lvl1pPr marL="0" indent="0">
              <a:buNone/>
              <a:defRPr sz="5400" b="0" i="0">
                <a:solidFill>
                  <a:schemeClr val="bg1"/>
                </a:solidFill>
                <a:latin typeface="+mj-lt"/>
                <a:ea typeface="Calibri Light" charset="0"/>
                <a:cs typeface="Calibri Light" charset="0"/>
              </a:defRPr>
            </a:lvl1pPr>
          </a:lstStyle>
          <a:p>
            <a:pPr lvl="0"/>
            <a:r>
              <a:rPr lang="en-US"/>
              <a:t>Header 01</a:t>
            </a:r>
          </a:p>
        </p:txBody>
      </p:sp>
    </p:spTree>
    <p:extLst>
      <p:ext uri="{BB962C8B-B14F-4D97-AF65-F5344CB8AC3E}">
        <p14:creationId xmlns:p14="http://schemas.microsoft.com/office/powerpoint/2010/main" val="2774669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0" fill="hold"/>
                                        <p:tgtEl>
                                          <p:spTgt spid="15"/>
                                        </p:tgtEl>
                                        <p:attrNameLst>
                                          <p:attrName>ppt_x</p:attrName>
                                        </p:attrNameLst>
                                      </p:cBhvr>
                                      <p:tavLst>
                                        <p:tav tm="0">
                                          <p:val>
                                            <p:strVal val="0-#ppt_w/2"/>
                                          </p:val>
                                        </p:tav>
                                        <p:tav tm="100000">
                                          <p:val>
                                            <p:strVal val="#ppt_x"/>
                                          </p:val>
                                        </p:tav>
                                      </p:tavLst>
                                    </p:anim>
                                    <p:anim calcmode="lin" valueType="num">
                                      <p:cBhvr additive="base">
                                        <p:cTn id="8" dur="5000" fill="hold"/>
                                        <p:tgtEl>
                                          <p:spTgt spid="1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300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fade">
                                      <p:cBhvr>
                                        <p:cTn id="11" dur="1000"/>
                                        <p:tgtEl>
                                          <p:spTgt spid="17">
                                            <p:txEl>
                                              <p:pRg st="0" end="0"/>
                                            </p:txEl>
                                          </p:spTgt>
                                        </p:tgtEl>
                                      </p:cBhvr>
                                    </p:animEffect>
                                  </p:childTnLst>
                                </p:cTn>
                              </p:par>
                              <p:par>
                                <p:cTn id="12" presetID="10" presetClass="entr" presetSubtype="0" fill="hold" grpId="0" nodeType="withEffect">
                                  <p:stCondLst>
                                    <p:cond delay="4000"/>
                                  </p:stCondLst>
                                  <p:childTnLst>
                                    <p:set>
                                      <p:cBhvr>
                                        <p:cTn id="13" dur="1" fill="hold">
                                          <p:stCondLst>
                                            <p:cond delay="0"/>
                                          </p:stCondLst>
                                        </p:cTn>
                                        <p:tgtEl>
                                          <p:spTgt spid="18">
                                            <p:txEl>
                                              <p:pRg st="0" end="0"/>
                                            </p:txEl>
                                          </p:spTgt>
                                        </p:tgtEl>
                                        <p:attrNameLst>
                                          <p:attrName>style.visibility</p:attrName>
                                        </p:attrNameLst>
                                      </p:cBhvr>
                                      <p:to>
                                        <p:strVal val="visible"/>
                                      </p:to>
                                    </p:set>
                                    <p:animEffect transition="in" filter="fade">
                                      <p:cBhvr>
                                        <p:cTn id="14" dur="1000"/>
                                        <p:tgtEl>
                                          <p:spTgt spid="18">
                                            <p:txEl>
                                              <p:pRg st="0" end="0"/>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build="p">
        <p:tmplLst>
          <p:tmpl lvl="1">
            <p:tnLst>
              <p:par>
                <p:cTn presetID="10" presetClass="entr" presetSubtype="0" fill="hold" nodeType="withEffect">
                  <p:stCondLst>
                    <p:cond delay="4000"/>
                  </p:stCondLst>
                  <p:childTnLst>
                    <p:set>
                      <p:cBhvr>
                        <p:cTn dur="1" fill="hold">
                          <p:stCondLst>
                            <p:cond delay="0"/>
                          </p:stCondLst>
                        </p:cTn>
                        <p:tgtEl>
                          <p:spTgt spid="18"/>
                        </p:tgtEl>
                        <p:attrNameLst>
                          <p:attrName>style.visibility</p:attrName>
                        </p:attrNameLst>
                      </p:cBhvr>
                      <p:to>
                        <p:strVal val="visible"/>
                      </p:to>
                    </p:set>
                    <p:animEffect transition="in" filter="fade">
                      <p:cBhvr>
                        <p:cTn dur="1000"/>
                        <p:tgtEl>
                          <p:spTgt spid="18"/>
                        </p:tgtEl>
                      </p:cBhvr>
                    </p:animEffect>
                  </p:childTnLst>
                </p:cTn>
              </p:par>
            </p:tnLst>
          </p:tmpl>
        </p:tmplLst>
      </p:bldP>
      <p:bldP spid="17" grpId="0" build="p">
        <p:tmplLst>
          <p:tmpl lvl="1">
            <p:tnLst>
              <p:par>
                <p:cTn presetID="10" presetClass="entr" presetSubtype="0" fill="hold" nodeType="withEffect">
                  <p:stCondLst>
                    <p:cond delay="300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4FDD297A-F0CF-2643-954B-59340A27428E}"/>
              </a:ext>
            </a:extLst>
          </p:cNvPr>
          <p:cNvCxnSpPr>
            <a:cxnSpLocks/>
          </p:cNvCxnSpPr>
          <p:nvPr/>
        </p:nvCxnSpPr>
        <p:spPr>
          <a:xfrm flipV="1">
            <a:off x="936171" y="1567543"/>
            <a:ext cx="9241972" cy="1"/>
          </a:xfrm>
          <a:prstGeom prst="line">
            <a:avLst/>
          </a:prstGeom>
          <a:ln>
            <a:gradFill flip="none" rotWithShape="1">
              <a:gsLst>
                <a:gs pos="0">
                  <a:schemeClr val="accent1"/>
                </a:gs>
                <a:gs pos="51000">
                  <a:srgbClr val="A1C13C"/>
                </a:gs>
                <a:gs pos="92000">
                  <a:schemeClr val="accent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722B2584-F097-6D49-B6EE-DCA6B11944C5}"/>
              </a:ext>
            </a:extLst>
          </p:cNvPr>
          <p:cNvGrpSpPr/>
          <p:nvPr/>
        </p:nvGrpSpPr>
        <p:grpSpPr>
          <a:xfrm>
            <a:off x="10173336" y="-13533"/>
            <a:ext cx="2023382" cy="1585005"/>
            <a:chOff x="10173336" y="-13533"/>
            <a:chExt cx="2023382" cy="1585005"/>
          </a:xfrm>
        </p:grpSpPr>
        <p:sp>
          <p:nvSpPr>
            <p:cNvPr id="8" name="Rectangle 7">
              <a:extLst>
                <a:ext uri="{FF2B5EF4-FFF2-40B4-BE49-F238E27FC236}">
                  <a16:creationId xmlns:a16="http://schemas.microsoft.com/office/drawing/2014/main" id="{4E5A3A91-0C8F-3249-8547-6E23363D88D0}"/>
                </a:ext>
              </a:extLst>
            </p:cNvPr>
            <p:cNvSpPr/>
            <p:nvPr/>
          </p:nvSpPr>
          <p:spPr>
            <a:xfrm>
              <a:off x="10173336" y="-13533"/>
              <a:ext cx="2023382" cy="15850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CE50448E-4F40-C54D-8321-AFDCBDBE6C4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r="70502" b="78494"/>
            <a:stretch/>
          </p:blipFill>
          <p:spPr>
            <a:xfrm>
              <a:off x="10490972" y="455154"/>
              <a:ext cx="1463040" cy="662765"/>
            </a:xfrm>
            <a:prstGeom prst="rect">
              <a:avLst/>
            </a:prstGeom>
          </p:spPr>
        </p:pic>
      </p:grpSp>
      <p:sp>
        <p:nvSpPr>
          <p:cNvPr id="10" name="Slide Number Placeholder 4">
            <a:extLst>
              <a:ext uri="{FF2B5EF4-FFF2-40B4-BE49-F238E27FC236}">
                <a16:creationId xmlns:a16="http://schemas.microsoft.com/office/drawing/2014/main" id="{C0E5D884-EE68-CE4F-B2D3-6675EA3B2734}"/>
              </a:ext>
            </a:extLst>
          </p:cNvPr>
          <p:cNvSpPr>
            <a:spLocks noGrp="1"/>
          </p:cNvSpPr>
          <p:nvPr userDrawn="1">
            <p:ph type="sldNum" sz="quarter" idx="4"/>
          </p:nvPr>
        </p:nvSpPr>
        <p:spPr>
          <a:xfrm>
            <a:off x="8799668" y="6356350"/>
            <a:ext cx="2743200" cy="365125"/>
          </a:xfrm>
        </p:spPr>
        <p:txBody>
          <a:bodyPr/>
          <a:lstStyle/>
          <a:p>
            <a:fld id="{8893C2FB-EF86-FD49-89EB-659751C15892}" type="slidenum">
              <a:rPr lang="en-US" smtClean="0"/>
              <a:t>‹#›</a:t>
            </a:fld>
            <a:endParaRPr lang="en-US"/>
          </a:p>
        </p:txBody>
      </p:sp>
      <p:sp>
        <p:nvSpPr>
          <p:cNvPr id="11" name="Title 1">
            <a:extLst>
              <a:ext uri="{FF2B5EF4-FFF2-40B4-BE49-F238E27FC236}">
                <a16:creationId xmlns:a16="http://schemas.microsoft.com/office/drawing/2014/main" id="{AF6E9639-1F93-6B47-A82A-2CD00A519087}"/>
              </a:ext>
            </a:extLst>
          </p:cNvPr>
          <p:cNvSpPr>
            <a:spLocks noGrp="1" noChangeArrowheads="1"/>
          </p:cNvSpPr>
          <p:nvPr userDrawn="1">
            <p:ph type="title"/>
          </p:nvPr>
        </p:nvSpPr>
        <p:spPr>
          <a:xfrm>
            <a:off x="838200" y="429453"/>
            <a:ext cx="9092430" cy="1112390"/>
          </a:xfrm>
        </p:spPr>
        <p:txBody>
          <a:bodyPr anchor="b"/>
          <a:lstStyle/>
          <a:p>
            <a:pPr eaLnBrk="1" hangingPunct="1"/>
            <a:endParaRPr lang="en-US" altLang="en-US" sz="3200"/>
          </a:p>
        </p:txBody>
      </p:sp>
    </p:spTree>
    <p:extLst>
      <p:ext uri="{BB962C8B-B14F-4D97-AF65-F5344CB8AC3E}">
        <p14:creationId xmlns:p14="http://schemas.microsoft.com/office/powerpoint/2010/main" val="207520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 Column (Header)">
    <p:spTree>
      <p:nvGrpSpPr>
        <p:cNvPr id="1" name=""/>
        <p:cNvGrpSpPr/>
        <p:nvPr/>
      </p:nvGrpSpPr>
      <p:grpSpPr>
        <a:xfrm>
          <a:off x="0" y="0"/>
          <a:ext cx="0" cy="0"/>
          <a:chOff x="0" y="0"/>
          <a:chExt cx="0" cy="0"/>
        </a:xfrm>
      </p:grpSpPr>
      <p:sp>
        <p:nvSpPr>
          <p:cNvPr id="12" name="Text Placeholder 20">
            <a:extLst>
              <a:ext uri="{FF2B5EF4-FFF2-40B4-BE49-F238E27FC236}">
                <a16:creationId xmlns:a16="http://schemas.microsoft.com/office/drawing/2014/main" id="{F08B0038-E0CB-3547-B0AF-32EC07591A1F}"/>
              </a:ext>
            </a:extLst>
          </p:cNvPr>
          <p:cNvSpPr>
            <a:spLocks noGrp="1"/>
          </p:cNvSpPr>
          <p:nvPr>
            <p:ph type="body" sz="quarter" idx="15" hasCustomPrompt="1"/>
          </p:nvPr>
        </p:nvSpPr>
        <p:spPr>
          <a:xfrm>
            <a:off x="654819" y="502920"/>
            <a:ext cx="9275811" cy="1060692"/>
          </a:xfrm>
        </p:spPr>
        <p:txBody>
          <a:bodyPr anchor="b">
            <a:noAutofit/>
          </a:bodyPr>
          <a:lstStyle>
            <a:lvl1pPr marL="0" indent="0">
              <a:buNone/>
              <a:defRPr sz="3200" b="0" i="0">
                <a:solidFill>
                  <a:schemeClr val="tx1">
                    <a:lumMod val="90000"/>
                    <a:lumOff val="10000"/>
                  </a:schemeClr>
                </a:solidFill>
                <a:latin typeface="+mj-lt"/>
                <a:ea typeface="Calibri Light" charset="0"/>
                <a:cs typeface="Calibri Light" charset="0"/>
              </a:defRPr>
            </a:lvl1pPr>
          </a:lstStyle>
          <a:p>
            <a:pPr lvl="0"/>
            <a:r>
              <a:rPr lang="en-US"/>
              <a:t>Header 01</a:t>
            </a:r>
          </a:p>
        </p:txBody>
      </p:sp>
      <p:sp>
        <p:nvSpPr>
          <p:cNvPr id="15" name="Slide Number Placeholder 5">
            <a:extLst>
              <a:ext uri="{FF2B5EF4-FFF2-40B4-BE49-F238E27FC236}">
                <a16:creationId xmlns:a16="http://schemas.microsoft.com/office/drawing/2014/main" id="{FED3B328-32C6-A846-A879-BB5542232263}"/>
              </a:ext>
            </a:extLst>
          </p:cNvPr>
          <p:cNvSpPr>
            <a:spLocks noGrp="1"/>
          </p:cNvSpPr>
          <p:nvPr>
            <p:ph type="sldNum" sz="quarter" idx="4"/>
          </p:nvPr>
        </p:nvSpPr>
        <p:spPr>
          <a:xfrm>
            <a:off x="8799668"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3C2FB-EF86-FD49-89EB-659751C15892}" type="slidenum">
              <a:rPr lang="en-US" smtClean="0"/>
              <a:t>‹#›</a:t>
            </a:fld>
            <a:endParaRPr lang="en-US"/>
          </a:p>
        </p:txBody>
      </p:sp>
      <p:sp>
        <p:nvSpPr>
          <p:cNvPr id="7" name="Content Placeholder 2">
            <a:extLst>
              <a:ext uri="{FF2B5EF4-FFF2-40B4-BE49-F238E27FC236}">
                <a16:creationId xmlns:a16="http://schemas.microsoft.com/office/drawing/2014/main" id="{A56D2A2C-658B-B640-B0FC-D563312E3D74}"/>
              </a:ext>
            </a:extLst>
          </p:cNvPr>
          <p:cNvSpPr>
            <a:spLocks noGrp="1"/>
          </p:cNvSpPr>
          <p:nvPr>
            <p:ph sz="quarter" idx="22"/>
          </p:nvPr>
        </p:nvSpPr>
        <p:spPr>
          <a:xfrm>
            <a:off x="660608" y="1734994"/>
            <a:ext cx="10882260" cy="4365769"/>
          </a:xfrm>
        </p:spPr>
        <p:txBody>
          <a:bodyPr>
            <a:normAutofit/>
          </a:bodyPr>
          <a:lstStyle>
            <a:lvl1pPr>
              <a:defRPr sz="2200"/>
            </a:lvl1pPr>
            <a:lvl2pPr>
              <a:defRPr sz="2000"/>
            </a:lvl2pPr>
            <a:lvl3pPr>
              <a:defRPr sz="1800"/>
            </a:lvl3pPr>
            <a:lvl4pPr>
              <a:defRPr sz="16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A9A090CC-8D9B-1643-BAE0-DA0BAAE134F6}"/>
              </a:ext>
            </a:extLst>
          </p:cNvPr>
          <p:cNvCxnSpPr>
            <a:cxnSpLocks/>
          </p:cNvCxnSpPr>
          <p:nvPr userDrawn="1"/>
        </p:nvCxnSpPr>
        <p:spPr>
          <a:xfrm>
            <a:off x="772160" y="1563612"/>
            <a:ext cx="9405983" cy="3932"/>
          </a:xfrm>
          <a:prstGeom prst="line">
            <a:avLst/>
          </a:prstGeom>
          <a:ln>
            <a:gradFill flip="none" rotWithShape="1">
              <a:gsLst>
                <a:gs pos="0">
                  <a:schemeClr val="accent1"/>
                </a:gs>
                <a:gs pos="51000">
                  <a:srgbClr val="A1C13C"/>
                </a:gs>
                <a:gs pos="92000">
                  <a:schemeClr val="accent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2C744BF3-7AB9-4D45-818C-BFFF549B76B2}"/>
              </a:ext>
            </a:extLst>
          </p:cNvPr>
          <p:cNvGrpSpPr/>
          <p:nvPr userDrawn="1"/>
        </p:nvGrpSpPr>
        <p:grpSpPr>
          <a:xfrm>
            <a:off x="10173336" y="-13533"/>
            <a:ext cx="2023382" cy="1585005"/>
            <a:chOff x="10173336" y="-13533"/>
            <a:chExt cx="2023382" cy="1585005"/>
          </a:xfrm>
        </p:grpSpPr>
        <p:sp>
          <p:nvSpPr>
            <p:cNvPr id="9" name="Rectangle 8">
              <a:extLst>
                <a:ext uri="{FF2B5EF4-FFF2-40B4-BE49-F238E27FC236}">
                  <a16:creationId xmlns:a16="http://schemas.microsoft.com/office/drawing/2014/main" id="{534F8C62-A42E-7044-A463-FCA317D366A6}"/>
                </a:ext>
              </a:extLst>
            </p:cNvPr>
            <p:cNvSpPr/>
            <p:nvPr/>
          </p:nvSpPr>
          <p:spPr>
            <a:xfrm>
              <a:off x="10173336" y="-13533"/>
              <a:ext cx="2023382" cy="15850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7197F677-AF2C-F040-9DA2-9A13E873E297}"/>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r="70502" b="78494"/>
            <a:stretch/>
          </p:blipFill>
          <p:spPr>
            <a:xfrm>
              <a:off x="10490972" y="455154"/>
              <a:ext cx="1463040" cy="662765"/>
            </a:xfrm>
            <a:prstGeom prst="rect">
              <a:avLst/>
            </a:prstGeom>
          </p:spPr>
        </p:pic>
      </p:grpSp>
    </p:spTree>
    <p:extLst>
      <p:ext uri="{BB962C8B-B14F-4D97-AF65-F5344CB8AC3E}">
        <p14:creationId xmlns:p14="http://schemas.microsoft.com/office/powerpoint/2010/main" val="3432515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with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92DAA10-1C6E-40BE-A9F5-5742700E7D53}"/>
              </a:ext>
            </a:extLst>
          </p:cNvPr>
          <p:cNvSpPr/>
          <p:nvPr userDrawn="1"/>
        </p:nvSpPr>
        <p:spPr>
          <a:xfrm>
            <a:off x="656109" y="313082"/>
            <a:ext cx="5470855" cy="6230551"/>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3">
            <a:extLst>
              <a:ext uri="{FF2B5EF4-FFF2-40B4-BE49-F238E27FC236}">
                <a16:creationId xmlns:a16="http://schemas.microsoft.com/office/drawing/2014/main" id="{3446C8D0-4995-C669-8AA4-0AD2FEFE586E}"/>
              </a:ext>
            </a:extLst>
          </p:cNvPr>
          <p:cNvSpPr>
            <a:spLocks noGrp="1"/>
          </p:cNvSpPr>
          <p:nvPr>
            <p:ph type="sldNum" sz="quarter" idx="12"/>
          </p:nvPr>
        </p:nvSpPr>
        <p:spPr>
          <a:xfrm>
            <a:off x="9043208" y="6336030"/>
            <a:ext cx="2743200" cy="365125"/>
          </a:xfrm>
        </p:spPr>
        <p:txBody>
          <a:bodyPr/>
          <a:lstStyle/>
          <a:p>
            <a:fld id="{09992B6A-21BA-8942-A9EE-F34B8EA4EED5}" type="slidenum">
              <a:rPr lang="en-US" smtClean="0"/>
              <a:t>‹#›</a:t>
            </a:fld>
            <a:endParaRPr lang="en-US"/>
          </a:p>
        </p:txBody>
      </p:sp>
      <p:pic>
        <p:nvPicPr>
          <p:cNvPr id="3" name="Picture 2" descr="A green and grey text on a black background&#10;&#10;Description automatically generated">
            <a:extLst>
              <a:ext uri="{FF2B5EF4-FFF2-40B4-BE49-F238E27FC236}">
                <a16:creationId xmlns:a16="http://schemas.microsoft.com/office/drawing/2014/main" id="{149E4183-A883-9620-E017-BF5BC396758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spTree>
    <p:extLst>
      <p:ext uri="{BB962C8B-B14F-4D97-AF65-F5344CB8AC3E}">
        <p14:creationId xmlns:p14="http://schemas.microsoft.com/office/powerpoint/2010/main" val="282204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L_Photo (Header, Subhead 2)">
    <p:spTree>
      <p:nvGrpSpPr>
        <p:cNvPr id="1" name=""/>
        <p:cNvGrpSpPr/>
        <p:nvPr/>
      </p:nvGrpSpPr>
      <p:grpSpPr>
        <a:xfrm>
          <a:off x="0" y="0"/>
          <a:ext cx="0" cy="0"/>
          <a:chOff x="0" y="0"/>
          <a:chExt cx="0" cy="0"/>
        </a:xfrm>
      </p:grpSpPr>
      <p:sp>
        <p:nvSpPr>
          <p:cNvPr id="14" name="Picture Placeholder 15">
            <a:extLst>
              <a:ext uri="{FF2B5EF4-FFF2-40B4-BE49-F238E27FC236}">
                <a16:creationId xmlns:a16="http://schemas.microsoft.com/office/drawing/2014/main" id="{2C4E6A68-5E48-E34C-8E35-18ACE1EEDB66}"/>
              </a:ext>
            </a:extLst>
          </p:cNvPr>
          <p:cNvSpPr>
            <a:spLocks noGrp="1"/>
          </p:cNvSpPr>
          <p:nvPr>
            <p:ph type="pic" sz="quarter" idx="13"/>
          </p:nvPr>
        </p:nvSpPr>
        <p:spPr>
          <a:xfrm>
            <a:off x="0" y="0"/>
            <a:ext cx="4599432" cy="6858000"/>
          </a:xfrm>
        </p:spPr>
        <p:txBody>
          <a:bodyPr/>
          <a:lstStyle>
            <a:lvl1pPr marL="0" indent="0">
              <a:buNone/>
              <a:defRPr/>
            </a:lvl1pPr>
          </a:lstStyle>
          <a:p>
            <a:endParaRPr lang="en-US"/>
          </a:p>
        </p:txBody>
      </p:sp>
      <p:sp>
        <p:nvSpPr>
          <p:cNvPr id="15" name="Text Placeholder 22">
            <a:extLst>
              <a:ext uri="{FF2B5EF4-FFF2-40B4-BE49-F238E27FC236}">
                <a16:creationId xmlns:a16="http://schemas.microsoft.com/office/drawing/2014/main" id="{05D17B71-9DD5-D94F-B38D-7C69AE277C9F}"/>
              </a:ext>
            </a:extLst>
          </p:cNvPr>
          <p:cNvSpPr>
            <a:spLocks noGrp="1"/>
          </p:cNvSpPr>
          <p:nvPr>
            <p:ph type="body" sz="quarter" idx="20" hasCustomPrompt="1"/>
          </p:nvPr>
        </p:nvSpPr>
        <p:spPr>
          <a:xfrm>
            <a:off x="5130175" y="960120"/>
            <a:ext cx="4962631" cy="577020"/>
          </a:xfrm>
        </p:spPr>
        <p:txBody>
          <a:bodyPr>
            <a:noAutofit/>
          </a:bodyPr>
          <a:lstStyle>
            <a:lvl1pPr marL="0" indent="0">
              <a:spcBef>
                <a:spcPts val="0"/>
              </a:spcBef>
              <a:buNone/>
              <a:defRPr lang="en-US" sz="2000" i="1" smtClean="0">
                <a:solidFill>
                  <a:schemeClr val="tx2">
                    <a:lumMod val="50000"/>
                    <a:lumOff val="50000"/>
                  </a:schemeClr>
                </a:solidFill>
                <a:latin typeface="+mj-lt"/>
                <a:cs typeface="Museo Sans 500"/>
              </a:defRPr>
            </a:lvl1pPr>
            <a:lvl2pPr marL="457200" indent="0">
              <a:buNone/>
              <a:defRPr/>
            </a:lvl2pPr>
            <a:lvl3pPr marL="914400" indent="0">
              <a:buNone/>
              <a:defRPr/>
            </a:lvl3pPr>
            <a:lvl4pPr marL="1371600" indent="0">
              <a:buNone/>
              <a:defRPr/>
            </a:lvl4pPr>
            <a:lvl5pPr marL="1828800" indent="0">
              <a:buNone/>
              <a:defRPr/>
            </a:lvl5pPr>
          </a:lstStyle>
          <a:p>
            <a:r>
              <a:rPr lang="en-US"/>
              <a:t>Subhead 01</a:t>
            </a:r>
          </a:p>
          <a:p>
            <a:r>
              <a:rPr lang="en-US"/>
              <a:t>Two Lines</a:t>
            </a:r>
          </a:p>
        </p:txBody>
      </p:sp>
      <p:sp>
        <p:nvSpPr>
          <p:cNvPr id="16" name="Text Placeholder 20">
            <a:extLst>
              <a:ext uri="{FF2B5EF4-FFF2-40B4-BE49-F238E27FC236}">
                <a16:creationId xmlns:a16="http://schemas.microsoft.com/office/drawing/2014/main" id="{CE8F454D-7BA1-C043-903D-EBAE9B72BF3D}"/>
              </a:ext>
            </a:extLst>
          </p:cNvPr>
          <p:cNvSpPr>
            <a:spLocks noGrp="1"/>
          </p:cNvSpPr>
          <p:nvPr>
            <p:ph type="body" sz="quarter" idx="15" hasCustomPrompt="1"/>
          </p:nvPr>
        </p:nvSpPr>
        <p:spPr>
          <a:xfrm>
            <a:off x="5127850" y="502920"/>
            <a:ext cx="4964956" cy="456363"/>
          </a:xfrm>
        </p:spPr>
        <p:txBody>
          <a:bodyPr>
            <a:noAutofit/>
          </a:bodyPr>
          <a:lstStyle>
            <a:lvl1pPr marL="0" indent="0">
              <a:buNone/>
              <a:defRPr sz="3200" b="0" i="0">
                <a:solidFill>
                  <a:schemeClr val="tx1">
                    <a:lumMod val="90000"/>
                    <a:lumOff val="10000"/>
                  </a:schemeClr>
                </a:solidFill>
                <a:latin typeface="+mj-lt"/>
                <a:ea typeface="Calibri Light" charset="0"/>
                <a:cs typeface="Calibri Light" charset="0"/>
              </a:defRPr>
            </a:lvl1pPr>
          </a:lstStyle>
          <a:p>
            <a:pPr lvl="0"/>
            <a:r>
              <a:rPr lang="en-US"/>
              <a:t>Header 01</a:t>
            </a:r>
          </a:p>
        </p:txBody>
      </p:sp>
      <p:sp>
        <p:nvSpPr>
          <p:cNvPr id="18" name="Slide Number Placeholder 5">
            <a:extLst>
              <a:ext uri="{FF2B5EF4-FFF2-40B4-BE49-F238E27FC236}">
                <a16:creationId xmlns:a16="http://schemas.microsoft.com/office/drawing/2014/main" id="{E6C5C1C8-8A6C-8441-B56F-88F5B06D5A21}"/>
              </a:ext>
            </a:extLst>
          </p:cNvPr>
          <p:cNvSpPr>
            <a:spLocks noGrp="1"/>
          </p:cNvSpPr>
          <p:nvPr>
            <p:ph type="sldNum" sz="quarter" idx="4"/>
          </p:nvPr>
        </p:nvSpPr>
        <p:spPr>
          <a:xfrm>
            <a:off x="8799668"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3C2FB-EF86-FD49-89EB-659751C15892}" type="slidenum">
              <a:rPr lang="en-US" smtClean="0"/>
              <a:t>‹#›</a:t>
            </a:fld>
            <a:endParaRPr lang="en-US"/>
          </a:p>
        </p:txBody>
      </p:sp>
      <p:sp>
        <p:nvSpPr>
          <p:cNvPr id="22" name="Content Placeholder 2">
            <a:extLst>
              <a:ext uri="{FF2B5EF4-FFF2-40B4-BE49-F238E27FC236}">
                <a16:creationId xmlns:a16="http://schemas.microsoft.com/office/drawing/2014/main" id="{151A0272-770A-AC43-9381-FBF6F7DA010A}"/>
              </a:ext>
            </a:extLst>
          </p:cNvPr>
          <p:cNvSpPr>
            <a:spLocks noGrp="1"/>
          </p:cNvSpPr>
          <p:nvPr>
            <p:ph sz="quarter" idx="21"/>
          </p:nvPr>
        </p:nvSpPr>
        <p:spPr>
          <a:xfrm>
            <a:off x="5143617" y="1928002"/>
            <a:ext cx="6412230" cy="4172759"/>
          </a:xfrm>
        </p:spPr>
        <p:txBody>
          <a:bodyPr/>
          <a:lstStyle>
            <a:lvl1pPr marL="228600" marR="0" indent="-228600" algn="l" defTabSz="914400" rtl="0" eaLnBrk="1" fontAlgn="auto" latinLnBrk="0" hangingPunct="1">
              <a:lnSpc>
                <a:spcPct val="90000"/>
              </a:lnSpc>
              <a:spcBef>
                <a:spcPts val="1000"/>
              </a:spcBef>
              <a:spcAft>
                <a:spcPts val="0"/>
              </a:spcAft>
              <a:buClrTx/>
              <a:buSzTx/>
              <a:buFont typeface="Arial"/>
              <a:buChar char="•"/>
              <a:tabLst/>
              <a:defRPr sz="2400"/>
            </a:lvl1pPr>
            <a:lvl2pPr marL="685800" marR="0" indent="-228600" algn="l" defTabSz="914400" rtl="0" eaLnBrk="1" fontAlgn="auto" latinLnBrk="0" hangingPunct="1">
              <a:lnSpc>
                <a:spcPct val="90000"/>
              </a:lnSpc>
              <a:spcBef>
                <a:spcPts val="500"/>
              </a:spcBef>
              <a:spcAft>
                <a:spcPts val="0"/>
              </a:spcAft>
              <a:buClrTx/>
              <a:buSzTx/>
              <a:buFont typeface="Arial"/>
              <a:buChar char="•"/>
              <a:tabLst/>
              <a:defRPr sz="2000"/>
            </a:lvl2pPr>
            <a:lvl3pPr marL="1143000" marR="0" indent="-228600" algn="l" defTabSz="914400" rtl="0" eaLnBrk="1" fontAlgn="auto" latinLnBrk="0" hangingPunct="1">
              <a:lnSpc>
                <a:spcPct val="90000"/>
              </a:lnSpc>
              <a:spcBef>
                <a:spcPts val="500"/>
              </a:spcBef>
              <a:spcAft>
                <a:spcPts val="0"/>
              </a:spcAft>
              <a:buClrTx/>
              <a:buSzTx/>
              <a:buFont typeface="Arial"/>
              <a:buChar char="•"/>
              <a:tabLst/>
              <a:defRPr sz="1800"/>
            </a:lvl3pPr>
            <a:lvl4pPr marL="1600200" marR="0" indent="-228600" algn="l" defTabSz="914400" rtl="0" eaLnBrk="1" fontAlgn="auto" latinLnBrk="0" hangingPunct="1">
              <a:lnSpc>
                <a:spcPct val="90000"/>
              </a:lnSpc>
              <a:spcBef>
                <a:spcPts val="500"/>
              </a:spcBef>
              <a:spcAft>
                <a:spcPts val="0"/>
              </a:spcAft>
              <a:buClrTx/>
              <a:buSzTx/>
              <a:buFont typeface="Arial"/>
              <a:buChar char="•"/>
              <a:tabLst/>
              <a:defRPr sz="1600"/>
            </a:lvl4pPr>
            <a:lvl5pPr marL="2057400" marR="0" indent="-228600" algn="l" defTabSz="914400" rtl="0" eaLnBrk="1" fontAlgn="auto" latinLnBrk="0" hangingPunct="1">
              <a:lnSpc>
                <a:spcPct val="90000"/>
              </a:lnSpc>
              <a:spcBef>
                <a:spcPts val="500"/>
              </a:spcBef>
              <a:spcAft>
                <a:spcPts val="0"/>
              </a:spcAft>
              <a:buClrTx/>
              <a:buSzTx/>
              <a:buFont typeface="Arial"/>
              <a:buChar char="•"/>
              <a:tabLst/>
              <a:defRPr sz="1400"/>
            </a:lvl5pPr>
          </a:lstStyle>
          <a:p>
            <a:pPr marL="228600" marR="0" lvl="0" indent="-228600" algn="l" defTabSz="914400" rtl="0" eaLnBrk="1" fontAlgn="auto" latinLnBrk="0" hangingPunct="1">
              <a:lnSpc>
                <a:spcPct val="90000"/>
              </a:lnSpc>
              <a:spcBef>
                <a:spcPts val="1000"/>
              </a:spcBef>
              <a:spcAft>
                <a:spcPts val="0"/>
              </a:spcAft>
              <a:buClrTx/>
              <a:buSzTx/>
              <a:buFont typeface="Arial"/>
              <a:buChar char="•"/>
              <a:tabLst/>
              <a:defRPr/>
            </a:pPr>
            <a:r>
              <a:rPr kumimoji="0" lang="en-US" sz="2200" b="0" i="0" u="none" strike="noStrike" kern="1200" cap="none" spc="0" normalizeH="0" baseline="0" noProof="0">
                <a:ln>
                  <a:noFill/>
                </a:ln>
                <a:solidFill>
                  <a:srgbClr val="313031"/>
                </a:solidFill>
                <a:effectLst/>
                <a:uLnTx/>
                <a:uFillTx/>
                <a:latin typeface="+mn-lt"/>
                <a:ea typeface="+mn-ea"/>
                <a:cs typeface="+mn-cs"/>
              </a:rPr>
              <a:t>Edit Master text styles</a:t>
            </a:r>
          </a:p>
          <a:p>
            <a:pPr marL="685800" marR="0" lvl="1"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2000" b="0" i="0" u="none" strike="noStrike" kern="1200" cap="none" spc="0" normalizeH="0" baseline="0" noProof="0">
                <a:ln>
                  <a:noFill/>
                </a:ln>
                <a:solidFill>
                  <a:srgbClr val="313031"/>
                </a:solidFill>
                <a:effectLst/>
                <a:uLnTx/>
                <a:uFillTx/>
                <a:latin typeface="+mn-lt"/>
                <a:ea typeface="+mn-ea"/>
                <a:cs typeface="+mn-cs"/>
              </a:rPr>
              <a:t>Second level</a:t>
            </a:r>
          </a:p>
          <a:p>
            <a:pPr marL="1143000" marR="0" lvl="2"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800" b="0" i="0" u="none" strike="noStrike" kern="1200" cap="none" spc="0" normalizeH="0" baseline="0" noProof="0">
                <a:ln>
                  <a:noFill/>
                </a:ln>
                <a:solidFill>
                  <a:srgbClr val="313031"/>
                </a:solidFill>
                <a:effectLst/>
                <a:uLnTx/>
                <a:uFillTx/>
                <a:latin typeface="+mn-lt"/>
                <a:ea typeface="+mn-ea"/>
                <a:cs typeface="+mn-cs"/>
              </a:rPr>
              <a:t>Third level</a:t>
            </a:r>
          </a:p>
          <a:p>
            <a:pPr marL="1600200" marR="0" lvl="3"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600" b="0" i="0" u="none" strike="noStrike" kern="1200" cap="none" spc="0" normalizeH="0" baseline="0" noProof="0">
                <a:ln>
                  <a:noFill/>
                </a:ln>
                <a:solidFill>
                  <a:srgbClr val="313031"/>
                </a:solidFill>
                <a:effectLst/>
                <a:uLnTx/>
                <a:uFillTx/>
                <a:latin typeface="+mn-lt"/>
                <a:ea typeface="+mn-ea"/>
                <a:cs typeface="+mn-cs"/>
              </a:rPr>
              <a:t>Fourth level</a:t>
            </a:r>
          </a:p>
          <a:p>
            <a:pPr marL="2057400" marR="0" lvl="4" indent="-228600" algn="l" defTabSz="914400" rtl="0" eaLnBrk="1" fontAlgn="auto" latinLnBrk="0" hangingPunct="1">
              <a:lnSpc>
                <a:spcPct val="90000"/>
              </a:lnSpc>
              <a:spcBef>
                <a:spcPts val="500"/>
              </a:spcBef>
              <a:spcAft>
                <a:spcPts val="0"/>
              </a:spcAft>
              <a:buClrTx/>
              <a:buSzTx/>
              <a:buFont typeface="Arial"/>
              <a:buChar char="•"/>
              <a:tabLst/>
              <a:defRPr/>
            </a:pPr>
            <a:r>
              <a:rPr kumimoji="0" lang="en-US" sz="1400" b="0" i="0" u="none" strike="noStrike" kern="1200" cap="none" spc="0" normalizeH="0" baseline="0" noProof="0">
                <a:ln>
                  <a:noFill/>
                </a:ln>
                <a:solidFill>
                  <a:srgbClr val="313031"/>
                </a:solidFill>
                <a:effectLst/>
                <a:uLnTx/>
                <a:uFillTx/>
                <a:latin typeface="+mn-lt"/>
                <a:ea typeface="+mn-ea"/>
                <a:cs typeface="+mn-cs"/>
              </a:rPr>
              <a:t>Fifth level</a:t>
            </a:r>
          </a:p>
          <a:p>
            <a:pPr lvl="0"/>
            <a:endParaRPr lang="en-US"/>
          </a:p>
        </p:txBody>
      </p:sp>
      <p:cxnSp>
        <p:nvCxnSpPr>
          <p:cNvPr id="9" name="Straight Connector 8">
            <a:extLst>
              <a:ext uri="{FF2B5EF4-FFF2-40B4-BE49-F238E27FC236}">
                <a16:creationId xmlns:a16="http://schemas.microsoft.com/office/drawing/2014/main" id="{82848F9A-CD63-B34A-A1D8-7A7967CB6A80}"/>
              </a:ext>
            </a:extLst>
          </p:cNvPr>
          <p:cNvCxnSpPr>
            <a:cxnSpLocks/>
          </p:cNvCxnSpPr>
          <p:nvPr/>
        </p:nvCxnSpPr>
        <p:spPr>
          <a:xfrm>
            <a:off x="5257800" y="1567544"/>
            <a:ext cx="4920343" cy="0"/>
          </a:xfrm>
          <a:prstGeom prst="line">
            <a:avLst/>
          </a:prstGeom>
          <a:ln>
            <a:gradFill flip="none" rotWithShape="1">
              <a:gsLst>
                <a:gs pos="0">
                  <a:schemeClr val="accent1"/>
                </a:gs>
                <a:gs pos="51000">
                  <a:srgbClr val="A1C13C"/>
                </a:gs>
                <a:gs pos="92000">
                  <a:schemeClr val="accent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E6FB9B4-332D-0241-B240-1815698C7E12}"/>
              </a:ext>
            </a:extLst>
          </p:cNvPr>
          <p:cNvSpPr/>
          <p:nvPr/>
        </p:nvSpPr>
        <p:spPr>
          <a:xfrm>
            <a:off x="10173336" y="-13533"/>
            <a:ext cx="2023382" cy="15850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1D4FA3C-9F4A-DA48-A27E-8C7CFD0FBDB1}"/>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r="70502" b="78494"/>
          <a:stretch/>
        </p:blipFill>
        <p:spPr>
          <a:xfrm>
            <a:off x="10490972" y="455154"/>
            <a:ext cx="1463040" cy="662765"/>
          </a:xfrm>
          <a:prstGeom prst="rect">
            <a:avLst/>
          </a:prstGeom>
        </p:spPr>
      </p:pic>
    </p:spTree>
    <p:extLst>
      <p:ext uri="{BB962C8B-B14F-4D97-AF65-F5344CB8AC3E}">
        <p14:creationId xmlns:p14="http://schemas.microsoft.com/office/powerpoint/2010/main" val="2003135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 Column (Header, Subhead)">
    <p:spTree>
      <p:nvGrpSpPr>
        <p:cNvPr id="1" name=""/>
        <p:cNvGrpSpPr/>
        <p:nvPr/>
      </p:nvGrpSpPr>
      <p:grpSpPr>
        <a:xfrm>
          <a:off x="0" y="0"/>
          <a:ext cx="0" cy="0"/>
          <a:chOff x="0" y="0"/>
          <a:chExt cx="0" cy="0"/>
        </a:xfrm>
      </p:grpSpPr>
      <p:sp>
        <p:nvSpPr>
          <p:cNvPr id="10" name="Text Placeholder 20">
            <a:extLst>
              <a:ext uri="{FF2B5EF4-FFF2-40B4-BE49-F238E27FC236}">
                <a16:creationId xmlns:a16="http://schemas.microsoft.com/office/drawing/2014/main" id="{707403D1-BD1D-6546-AC7D-34FE5DE2A8C9}"/>
              </a:ext>
            </a:extLst>
          </p:cNvPr>
          <p:cNvSpPr>
            <a:spLocks noGrp="1"/>
          </p:cNvSpPr>
          <p:nvPr>
            <p:ph type="body" sz="quarter" idx="15" hasCustomPrompt="1"/>
          </p:nvPr>
        </p:nvSpPr>
        <p:spPr>
          <a:xfrm>
            <a:off x="655273" y="726440"/>
            <a:ext cx="9275357" cy="461755"/>
          </a:xfrm>
        </p:spPr>
        <p:txBody>
          <a:bodyPr>
            <a:noAutofit/>
          </a:bodyPr>
          <a:lstStyle>
            <a:lvl1pPr marL="0" indent="0">
              <a:buNone/>
              <a:defRPr sz="3200" b="0" i="0">
                <a:solidFill>
                  <a:schemeClr val="tx1">
                    <a:lumMod val="90000"/>
                    <a:lumOff val="10000"/>
                  </a:schemeClr>
                </a:solidFill>
                <a:latin typeface="+mj-lt"/>
                <a:ea typeface="Calibri Light" charset="0"/>
                <a:cs typeface="Calibri Light" charset="0"/>
              </a:defRPr>
            </a:lvl1pPr>
          </a:lstStyle>
          <a:p>
            <a:pPr lvl="0"/>
            <a:r>
              <a:rPr lang="en-US"/>
              <a:t>Header 01</a:t>
            </a:r>
          </a:p>
        </p:txBody>
      </p:sp>
      <p:sp>
        <p:nvSpPr>
          <p:cNvPr id="11" name="Text Placeholder 22">
            <a:extLst>
              <a:ext uri="{FF2B5EF4-FFF2-40B4-BE49-F238E27FC236}">
                <a16:creationId xmlns:a16="http://schemas.microsoft.com/office/drawing/2014/main" id="{FB36CB79-780D-A34D-A615-E92D2B757272}"/>
              </a:ext>
            </a:extLst>
          </p:cNvPr>
          <p:cNvSpPr>
            <a:spLocks noGrp="1"/>
          </p:cNvSpPr>
          <p:nvPr>
            <p:ph type="body" sz="quarter" idx="16" hasCustomPrompt="1"/>
          </p:nvPr>
        </p:nvSpPr>
        <p:spPr>
          <a:xfrm>
            <a:off x="655273" y="1188195"/>
            <a:ext cx="9275358" cy="362958"/>
          </a:xfrm>
        </p:spPr>
        <p:txBody>
          <a:bodyPr>
            <a:noAutofit/>
          </a:bodyPr>
          <a:lstStyle>
            <a:lvl1pPr marL="0" indent="0">
              <a:buNone/>
              <a:defRPr lang="en-US" sz="2000" i="1" smtClean="0">
                <a:solidFill>
                  <a:schemeClr val="tx2">
                    <a:lumMod val="50000"/>
                    <a:lumOff val="50000"/>
                  </a:schemeClr>
                </a:solidFill>
                <a:latin typeface="+mj-lt"/>
                <a:cs typeface="Museo Sans 500"/>
              </a:defRPr>
            </a:lvl1pPr>
            <a:lvl2pPr marL="457200" indent="0">
              <a:buNone/>
              <a:defRPr/>
            </a:lvl2pPr>
            <a:lvl3pPr marL="914400" indent="0">
              <a:buNone/>
              <a:defRPr/>
            </a:lvl3pPr>
            <a:lvl4pPr marL="1371600" indent="0">
              <a:buNone/>
              <a:defRPr/>
            </a:lvl4pPr>
            <a:lvl5pPr marL="1828800" indent="0">
              <a:buNone/>
              <a:defRPr/>
            </a:lvl5pPr>
          </a:lstStyle>
          <a:p>
            <a:r>
              <a:rPr lang="en-US" sz="2000" i="1">
                <a:solidFill>
                  <a:schemeClr val="tx2">
                    <a:lumMod val="50000"/>
                    <a:lumOff val="50000"/>
                  </a:schemeClr>
                </a:solidFill>
                <a:latin typeface="+mj-lt"/>
              </a:rPr>
              <a:t>Subhead 01</a:t>
            </a:r>
            <a:endParaRPr lang="en-US"/>
          </a:p>
        </p:txBody>
      </p:sp>
      <p:sp>
        <p:nvSpPr>
          <p:cNvPr id="18" name="Slide Number Placeholder 5">
            <a:extLst>
              <a:ext uri="{FF2B5EF4-FFF2-40B4-BE49-F238E27FC236}">
                <a16:creationId xmlns:a16="http://schemas.microsoft.com/office/drawing/2014/main" id="{63CA2FA5-AA36-F440-AE24-76402BC637DF}"/>
              </a:ext>
            </a:extLst>
          </p:cNvPr>
          <p:cNvSpPr>
            <a:spLocks noGrp="1"/>
          </p:cNvSpPr>
          <p:nvPr>
            <p:ph type="sldNum" sz="quarter" idx="4"/>
          </p:nvPr>
        </p:nvSpPr>
        <p:spPr>
          <a:xfrm>
            <a:off x="8799668"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3C2FB-EF86-FD49-89EB-659751C15892}" type="slidenum">
              <a:rPr lang="en-US" smtClean="0"/>
              <a:t>‹#›</a:t>
            </a:fld>
            <a:endParaRPr lang="en-US"/>
          </a:p>
        </p:txBody>
      </p:sp>
      <p:sp>
        <p:nvSpPr>
          <p:cNvPr id="13" name="Content Placeholder 2">
            <a:extLst>
              <a:ext uri="{FF2B5EF4-FFF2-40B4-BE49-F238E27FC236}">
                <a16:creationId xmlns:a16="http://schemas.microsoft.com/office/drawing/2014/main" id="{18F13072-DC7B-3046-8AF7-83D289A01005}"/>
              </a:ext>
            </a:extLst>
          </p:cNvPr>
          <p:cNvSpPr>
            <a:spLocks noGrp="1"/>
          </p:cNvSpPr>
          <p:nvPr>
            <p:ph sz="quarter" idx="22"/>
          </p:nvPr>
        </p:nvSpPr>
        <p:spPr>
          <a:xfrm>
            <a:off x="660608" y="1789388"/>
            <a:ext cx="10882260" cy="4311374"/>
          </a:xfrm>
        </p:spPr>
        <p:txBody>
          <a:bodyPr>
            <a:normAutofit/>
          </a:bodyPr>
          <a:lstStyle>
            <a:lvl1pPr>
              <a:defRPr sz="2200"/>
            </a:lvl1pPr>
            <a:lvl2pPr>
              <a:defRPr sz="2000"/>
            </a:lvl2pPr>
            <a:lvl3pPr>
              <a:defRPr sz="1800"/>
            </a:lvl3pPr>
            <a:lvl4pPr>
              <a:defRPr sz="16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663F4C72-F2E4-7349-9BC4-CDE007B04F2C}"/>
              </a:ext>
            </a:extLst>
          </p:cNvPr>
          <p:cNvCxnSpPr>
            <a:cxnSpLocks/>
          </p:cNvCxnSpPr>
          <p:nvPr userDrawn="1"/>
        </p:nvCxnSpPr>
        <p:spPr>
          <a:xfrm>
            <a:off x="762000" y="1567544"/>
            <a:ext cx="9416143" cy="0"/>
          </a:xfrm>
          <a:prstGeom prst="line">
            <a:avLst/>
          </a:prstGeom>
          <a:ln>
            <a:gradFill flip="none" rotWithShape="1">
              <a:gsLst>
                <a:gs pos="0">
                  <a:schemeClr val="accent1"/>
                </a:gs>
                <a:gs pos="51000">
                  <a:srgbClr val="A1C13C"/>
                </a:gs>
                <a:gs pos="92000">
                  <a:schemeClr val="accent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CC6FEC2E-D14C-2C48-BABE-933CFC3E00E3}"/>
              </a:ext>
            </a:extLst>
          </p:cNvPr>
          <p:cNvSpPr/>
          <p:nvPr userDrawn="1"/>
        </p:nvSpPr>
        <p:spPr>
          <a:xfrm>
            <a:off x="10173336" y="-13533"/>
            <a:ext cx="2023382" cy="15850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17FE2AD-A838-2E4D-AC44-EEC461FE9368}"/>
              </a:ext>
            </a:extLst>
          </p:cNvPr>
          <p:cNvPicPr>
            <a:picLocks noChangeAspect="1"/>
          </p:cNvPicPr>
          <p:nvPr userDrawn="1"/>
        </p:nvPicPr>
        <p:blipFill rotWithShape="1">
          <a:blip r:embed="rId2"/>
          <a:srcRect r="70502" b="78494"/>
          <a:stretch/>
        </p:blipFill>
        <p:spPr>
          <a:xfrm>
            <a:off x="10490972" y="455154"/>
            <a:ext cx="1463040" cy="662765"/>
          </a:xfrm>
          <a:prstGeom prst="rect">
            <a:avLst/>
          </a:prstGeom>
        </p:spPr>
      </p:pic>
    </p:spTree>
    <p:extLst>
      <p:ext uri="{BB962C8B-B14F-4D97-AF65-F5344CB8AC3E}">
        <p14:creationId xmlns:p14="http://schemas.microsoft.com/office/powerpoint/2010/main" val="1901988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F8A5C1-0850-0443-8338-39269391A47B}"/>
              </a:ext>
            </a:extLst>
          </p:cNvPr>
          <p:cNvSpPr>
            <a:spLocks noGrp="1"/>
          </p:cNvSpPr>
          <p:nvPr>
            <p:ph type="dt" sz="half" idx="10"/>
          </p:nvPr>
        </p:nvSpPr>
        <p:spPr/>
        <p:txBody>
          <a:bodyPr/>
          <a:lstStyle/>
          <a:p>
            <a:fld id="{942A96A8-85CF-3A49-AB63-135C55D93810}" type="datetimeFigureOut">
              <a:rPr lang="en-US" smtClean="0"/>
              <a:t>5/23/25</a:t>
            </a:fld>
            <a:endParaRPr lang="en-US"/>
          </a:p>
        </p:txBody>
      </p:sp>
      <p:sp>
        <p:nvSpPr>
          <p:cNvPr id="3" name="Footer Placeholder 2">
            <a:extLst>
              <a:ext uri="{FF2B5EF4-FFF2-40B4-BE49-F238E27FC236}">
                <a16:creationId xmlns:a16="http://schemas.microsoft.com/office/drawing/2014/main" id="{E13FFE4D-EFA2-454A-B1E0-BB9DED20D8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C206B7E-0DF2-744F-BD42-30716278260E}"/>
              </a:ext>
            </a:extLst>
          </p:cNvPr>
          <p:cNvSpPr>
            <a:spLocks noGrp="1"/>
          </p:cNvSpPr>
          <p:nvPr>
            <p:ph type="sldNum" sz="quarter" idx="12"/>
          </p:nvPr>
        </p:nvSpPr>
        <p:spPr/>
        <p:txBody>
          <a:bodyPr/>
          <a:lstStyle/>
          <a:p>
            <a:fld id="{09992B6A-21BA-8942-A9EE-F34B8EA4EED5}" type="slidenum">
              <a:rPr lang="en-US" smtClean="0"/>
              <a:t>‹#›</a:t>
            </a:fld>
            <a:endParaRPr lang="en-US"/>
          </a:p>
        </p:txBody>
      </p:sp>
    </p:spTree>
    <p:extLst>
      <p:ext uri="{BB962C8B-B14F-4D97-AF65-F5344CB8AC3E}">
        <p14:creationId xmlns:p14="http://schemas.microsoft.com/office/powerpoint/2010/main" val="35125420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Photo / Small Quote (Gold)">
    <p:spTree>
      <p:nvGrpSpPr>
        <p:cNvPr id="1" name=""/>
        <p:cNvGrpSpPr/>
        <p:nvPr/>
      </p:nvGrpSpPr>
      <p:grpSpPr>
        <a:xfrm>
          <a:off x="0" y="0"/>
          <a:ext cx="0" cy="0"/>
          <a:chOff x="0" y="0"/>
          <a:chExt cx="0" cy="0"/>
        </a:xfrm>
      </p:grpSpPr>
      <p:sp>
        <p:nvSpPr>
          <p:cNvPr id="9" name="Rectangle 8"/>
          <p:cNvSpPr/>
          <p:nvPr userDrawn="1"/>
        </p:nvSpPr>
        <p:spPr>
          <a:xfrm>
            <a:off x="-134911" y="-89940"/>
            <a:ext cx="3097567" cy="70153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9335" y="1422484"/>
            <a:ext cx="2866642" cy="40130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6" name="Text Placeholder 15"/>
          <p:cNvSpPr>
            <a:spLocks noGrp="1"/>
          </p:cNvSpPr>
          <p:nvPr>
            <p:ph type="body" sz="quarter" idx="13" hasCustomPrompt="1"/>
          </p:nvPr>
        </p:nvSpPr>
        <p:spPr>
          <a:xfrm>
            <a:off x="5321508" y="1422484"/>
            <a:ext cx="6206572" cy="3228343"/>
          </a:xfrm>
        </p:spPr>
        <p:txBody>
          <a:bodyPr anchor="ctr">
            <a:normAutofit/>
          </a:bodyPr>
          <a:lstStyle>
            <a:lvl1pPr marL="0" indent="0">
              <a:lnSpc>
                <a:spcPct val="100000"/>
              </a:lnSpc>
              <a:buNone/>
              <a:defRPr sz="2800">
                <a:latin typeface="+mj-lt"/>
              </a:defRPr>
            </a:lvl1pPr>
            <a:lvl2pPr marL="182880" indent="0">
              <a:spcBef>
                <a:spcPts val="3500"/>
              </a:spcBef>
              <a:buNone/>
              <a:defRPr i="1">
                <a:latin typeface="+mj-lt"/>
              </a:defRPr>
            </a:lvl2pPr>
          </a:lstStyle>
          <a:p>
            <a:pPr lvl="0"/>
            <a:r>
              <a:rPr lang="en-US"/>
              <a:t>“Quote.”</a:t>
            </a:r>
          </a:p>
        </p:txBody>
      </p:sp>
      <p:sp>
        <p:nvSpPr>
          <p:cNvPr id="4" name="Text Placeholder 3"/>
          <p:cNvSpPr>
            <a:spLocks noGrp="1"/>
          </p:cNvSpPr>
          <p:nvPr>
            <p:ph type="body" sz="quarter" idx="15" hasCustomPrompt="1"/>
          </p:nvPr>
        </p:nvSpPr>
        <p:spPr>
          <a:xfrm>
            <a:off x="5321300" y="4929352"/>
            <a:ext cx="6207125" cy="506248"/>
          </a:xfrm>
        </p:spPr>
        <p:txBody>
          <a:bodyPr>
            <a:normAutofit/>
          </a:bodyPr>
          <a:lstStyle>
            <a:lvl1pPr marL="4763" indent="0">
              <a:lnSpc>
                <a:spcPct val="100000"/>
              </a:lnSpc>
              <a:spcBef>
                <a:spcPts val="0"/>
              </a:spcBef>
              <a:buNone/>
              <a:tabLst/>
              <a:defRPr sz="1600" spc="100" baseline="0">
                <a:solidFill>
                  <a:schemeClr val="tx2">
                    <a:lumMod val="75000"/>
                    <a:lumOff val="25000"/>
                  </a:schemeClr>
                </a:solidFill>
                <a:latin typeface="+mj-lt"/>
              </a:defRPr>
            </a:lvl1pPr>
            <a:lvl2pPr marL="4763" indent="0">
              <a:lnSpc>
                <a:spcPct val="100000"/>
              </a:lnSpc>
              <a:spcBef>
                <a:spcPts val="0"/>
              </a:spcBef>
              <a:buNone/>
              <a:tabLst/>
              <a:defRPr sz="1600" i="1">
                <a:solidFill>
                  <a:schemeClr val="tx2">
                    <a:lumMod val="50000"/>
                    <a:lumOff val="50000"/>
                  </a:schemeClr>
                </a:solidFill>
                <a:latin typeface="+mj-lt"/>
              </a:defRPr>
            </a:lvl2pPr>
          </a:lstStyle>
          <a:p>
            <a:pPr lvl="0"/>
            <a:r>
              <a:rPr lang="en-US"/>
              <a:t>NAME</a:t>
            </a:r>
          </a:p>
          <a:p>
            <a:pPr lvl="1"/>
            <a:r>
              <a:rPr lang="en-US"/>
              <a:t>Attribution</a:t>
            </a:r>
          </a:p>
        </p:txBody>
      </p:sp>
      <p:sp>
        <p:nvSpPr>
          <p:cNvPr id="10" name="Slide Number Placeholder 5">
            <a:extLst>
              <a:ext uri="{FF2B5EF4-FFF2-40B4-BE49-F238E27FC236}">
                <a16:creationId xmlns:a16="http://schemas.microsoft.com/office/drawing/2014/main" id="{E26A8BBF-3621-614E-A8BD-63CAF9A756D3}"/>
              </a:ext>
            </a:extLst>
          </p:cNvPr>
          <p:cNvSpPr>
            <a:spLocks noGrp="1"/>
          </p:cNvSpPr>
          <p:nvPr>
            <p:ph type="sldNum" sz="quarter" idx="4"/>
          </p:nvPr>
        </p:nvSpPr>
        <p:spPr>
          <a:xfrm>
            <a:off x="8799668"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3C2FB-EF86-FD49-89EB-659751C15892}" type="slidenum">
              <a:rPr lang="en-US" smtClean="0"/>
              <a:t>‹#›</a:t>
            </a:fld>
            <a:endParaRPr lang="en-US"/>
          </a:p>
        </p:txBody>
      </p:sp>
    </p:spTree>
    <p:extLst>
      <p:ext uri="{BB962C8B-B14F-4D97-AF65-F5344CB8AC3E}">
        <p14:creationId xmlns:p14="http://schemas.microsoft.com/office/powerpoint/2010/main" val="1087785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82BEA-B639-3F64-C7DA-A1A5141C7D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DC83D3-82B1-FF6A-E165-F8A5188A3B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38A9854-3F58-E2BC-9FA7-E87C2F46B9A1}"/>
              </a:ext>
            </a:extLst>
          </p:cNvPr>
          <p:cNvSpPr>
            <a:spLocks noGrp="1"/>
          </p:cNvSpPr>
          <p:nvPr>
            <p:ph type="dt" sz="half" idx="10"/>
          </p:nvPr>
        </p:nvSpPr>
        <p:spPr/>
        <p:txBody>
          <a:bodyPr/>
          <a:lstStyle/>
          <a:p>
            <a:fld id="{75F60F18-3FC5-4A4E-8EE0-77C6A618B98A}" type="datetimeFigureOut">
              <a:rPr lang="en-US" smtClean="0"/>
              <a:t>5/23/25</a:t>
            </a:fld>
            <a:endParaRPr lang="en-US"/>
          </a:p>
        </p:txBody>
      </p:sp>
      <p:sp>
        <p:nvSpPr>
          <p:cNvPr id="5" name="Footer Placeholder 4">
            <a:extLst>
              <a:ext uri="{FF2B5EF4-FFF2-40B4-BE49-F238E27FC236}">
                <a16:creationId xmlns:a16="http://schemas.microsoft.com/office/drawing/2014/main" id="{E645E9BF-6298-B3A3-35B5-9ACFBCBCE0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037B77-AD56-1022-D063-04A5AF34B4F2}"/>
              </a:ext>
            </a:extLst>
          </p:cNvPr>
          <p:cNvSpPr>
            <a:spLocks noGrp="1"/>
          </p:cNvSpPr>
          <p:nvPr>
            <p:ph type="sldNum" sz="quarter" idx="12"/>
          </p:nvPr>
        </p:nvSpPr>
        <p:spPr/>
        <p:txBody>
          <a:bodyPr/>
          <a:lstStyle/>
          <a:p>
            <a:fld id="{6796E186-654C-2D46-9A90-AA7EA3B3B4A6}" type="slidenum">
              <a:rPr lang="en-US" smtClean="0"/>
              <a:t>‹#›</a:t>
            </a:fld>
            <a:endParaRPr lang="en-US"/>
          </a:p>
        </p:txBody>
      </p:sp>
    </p:spTree>
    <p:extLst>
      <p:ext uri="{BB962C8B-B14F-4D97-AF65-F5344CB8AC3E}">
        <p14:creationId xmlns:p14="http://schemas.microsoft.com/office/powerpoint/2010/main" val="9763919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19DCD-8D97-A359-5428-6F3B5CAD3AC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7C13217-ABF6-22DD-F838-DAA04CAF2D48}"/>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C11B4D3-3B47-EB12-2F5D-B04FB7588B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037C6D0-1D6F-7F8D-225B-FAF0D1C28515}"/>
              </a:ext>
            </a:extLst>
          </p:cNvPr>
          <p:cNvSpPr>
            <a:spLocks noGrp="1"/>
          </p:cNvSpPr>
          <p:nvPr>
            <p:ph type="sldNum" sz="quarter" idx="12"/>
          </p:nvPr>
        </p:nvSpPr>
        <p:spPr/>
        <p:txBody>
          <a:bodyPr/>
          <a:lstStyle/>
          <a:p>
            <a:fld id="{6DD660AA-F4B9-9E4A-970E-DF14D91E0EC0}" type="slidenum">
              <a:rPr lang="en-US" smtClean="0"/>
              <a:t>‹#›</a:t>
            </a:fld>
            <a:endParaRPr lang="en-US"/>
          </a:p>
        </p:txBody>
      </p:sp>
    </p:spTree>
    <p:extLst>
      <p:ext uri="{BB962C8B-B14F-4D97-AF65-F5344CB8AC3E}">
        <p14:creationId xmlns:p14="http://schemas.microsoft.com/office/powerpoint/2010/main" val="3386211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BA7E7-4226-CBE7-5B53-87E1E1C67AA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EA012FA-90E1-85E2-AC2F-CEF1543563E9}"/>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943DCBFD-1C2A-16C8-8D59-85E4F8F1E8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0397B0C-27C4-E51C-F77A-F2A251A11CE1}"/>
              </a:ext>
            </a:extLst>
          </p:cNvPr>
          <p:cNvSpPr>
            <a:spLocks noGrp="1"/>
          </p:cNvSpPr>
          <p:nvPr>
            <p:ph type="sldNum" sz="quarter" idx="12"/>
          </p:nvPr>
        </p:nvSpPr>
        <p:spPr/>
        <p:txBody>
          <a:bodyPr/>
          <a:lstStyle/>
          <a:p>
            <a:fld id="{6DD660AA-F4B9-9E4A-970E-DF14D91E0EC0}" type="slidenum">
              <a:rPr lang="en-US" smtClean="0"/>
              <a:t>‹#›</a:t>
            </a:fld>
            <a:endParaRPr lang="en-US"/>
          </a:p>
        </p:txBody>
      </p:sp>
    </p:spTree>
    <p:extLst>
      <p:ext uri="{BB962C8B-B14F-4D97-AF65-F5344CB8AC3E}">
        <p14:creationId xmlns:p14="http://schemas.microsoft.com/office/powerpoint/2010/main" val="2245858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wo Column_Subhead 2">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F05C8685-FF8C-6A43-9518-9F251B8BA9A5}"/>
              </a:ext>
            </a:extLst>
          </p:cNvPr>
          <p:cNvSpPr>
            <a:spLocks noGrp="1"/>
          </p:cNvSpPr>
          <p:nvPr>
            <p:ph type="sldNum" sz="quarter" idx="12"/>
          </p:nvPr>
        </p:nvSpPr>
        <p:spPr>
          <a:xfrm>
            <a:off x="9043208" y="6336030"/>
            <a:ext cx="2539192" cy="365125"/>
          </a:xfrm>
        </p:spPr>
        <p:txBody>
          <a:bodyPr/>
          <a:lstStyle/>
          <a:p>
            <a:fld id="{6DD660AA-F4B9-9E4A-970E-DF14D91E0EC0}" type="slidenum">
              <a:rPr lang="en-US" smtClean="0"/>
              <a:t>‹#›</a:t>
            </a:fld>
            <a:endParaRPr lang="en-US"/>
          </a:p>
        </p:txBody>
      </p:sp>
      <p:sp>
        <p:nvSpPr>
          <p:cNvPr id="11" name="Title 1">
            <a:extLst>
              <a:ext uri="{FF2B5EF4-FFF2-40B4-BE49-F238E27FC236}">
                <a16:creationId xmlns:a16="http://schemas.microsoft.com/office/drawing/2014/main" id="{42501A62-76E2-DD4B-90E6-E5FE9B329DA3}"/>
              </a:ext>
            </a:extLst>
          </p:cNvPr>
          <p:cNvSpPr>
            <a:spLocks noGrp="1"/>
          </p:cNvSpPr>
          <p:nvPr>
            <p:ph type="title"/>
          </p:nvPr>
        </p:nvSpPr>
        <p:spPr>
          <a:xfrm>
            <a:off x="423072" y="3936994"/>
            <a:ext cx="4426717" cy="865987"/>
          </a:xfrm>
        </p:spPr>
        <p:txBody>
          <a:bodyPr anchor="b" anchorCtr="0"/>
          <a:lstStyle>
            <a:lvl1pPr>
              <a:defRPr sz="3200" b="1" i="0">
                <a:solidFill>
                  <a:srgbClr val="454540"/>
                </a:solidFill>
                <a:latin typeface="Open Sans" pitchFamily="2" charset="0"/>
                <a:ea typeface="Open Sans" pitchFamily="2" charset="0"/>
                <a:cs typeface="Open Sans" pitchFamily="2" charset="0"/>
              </a:defRPr>
            </a:lvl1pPr>
          </a:lstStyle>
          <a:p>
            <a:r>
              <a:rPr lang="en-US"/>
              <a:t>Click to edit Master title style</a:t>
            </a:r>
          </a:p>
        </p:txBody>
      </p:sp>
      <p:sp>
        <p:nvSpPr>
          <p:cNvPr id="4" name="Content Placeholder 2">
            <a:extLst>
              <a:ext uri="{FF2B5EF4-FFF2-40B4-BE49-F238E27FC236}">
                <a16:creationId xmlns:a16="http://schemas.microsoft.com/office/drawing/2014/main" id="{DFEC7BE1-8207-53F3-6D92-94A74605FA06}"/>
              </a:ext>
            </a:extLst>
          </p:cNvPr>
          <p:cNvSpPr>
            <a:spLocks noGrp="1"/>
          </p:cNvSpPr>
          <p:nvPr>
            <p:ph sz="half" idx="15"/>
          </p:nvPr>
        </p:nvSpPr>
        <p:spPr>
          <a:xfrm>
            <a:off x="5833641" y="3936994"/>
            <a:ext cx="5413094" cy="2581598"/>
          </a:xfrm>
        </p:spPr>
        <p:txBody>
          <a:bodyPr anchor="t" anchorCtr="0"/>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b="0" i="0">
                <a:latin typeface="Roboto Slab Light" pitchFamily="2" charset="0"/>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b="0" i="0">
                <a:latin typeface="Roboto Slab Light" pitchFamily="2" charset="0"/>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b="0" i="0">
                <a:latin typeface="Roboto Slab Light" pitchFamily="2" charset="0"/>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b="0" i="0">
                <a:latin typeface="Roboto Slab Light" pitchFamily="2" charset="0"/>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b="0" i="0">
                <a:latin typeface="Roboto Slab Light" pitchFamily="2" charset="0"/>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8595B"/>
                </a:solidFill>
                <a:effectLst/>
                <a:uLnTx/>
                <a:uFillTx/>
                <a:latin typeface="Open Sans Light"/>
                <a:ea typeface="Open Sans" pitchFamily="2" charset="0"/>
                <a:cs typeface="Open Sans" pitchFamily="2"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srgbClr val="58595B"/>
                </a:solidFill>
                <a:effectLst/>
                <a:uLnTx/>
                <a:uFillTx/>
                <a:latin typeface="Open Sans Light"/>
                <a:ea typeface="Open Sans" pitchFamily="2" charset="0"/>
                <a:cs typeface="Open Sans" pitchFamily="2"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58595B"/>
                </a:solidFill>
                <a:effectLst/>
                <a:uLnTx/>
                <a:uFillTx/>
                <a:latin typeface="Open Sans Light"/>
                <a:ea typeface="Open Sans" pitchFamily="2" charset="0"/>
                <a:cs typeface="Open Sans" pitchFamily="2"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58595B"/>
                </a:solidFill>
                <a:effectLst/>
                <a:uLnTx/>
                <a:uFillTx/>
                <a:latin typeface="Open Sans Light"/>
                <a:ea typeface="Open Sans" pitchFamily="2" charset="0"/>
                <a:cs typeface="Open Sans" pitchFamily="2"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58595B"/>
                </a:solidFill>
                <a:effectLst/>
                <a:uLnTx/>
                <a:uFillTx/>
                <a:latin typeface="Open Sans Light"/>
                <a:ea typeface="Open Sans" pitchFamily="2" charset="0"/>
                <a:cs typeface="Open Sans" pitchFamily="2" charset="0"/>
              </a:rPr>
              <a:t>Fifth level</a:t>
            </a:r>
          </a:p>
        </p:txBody>
      </p:sp>
      <p:sp>
        <p:nvSpPr>
          <p:cNvPr id="5" name="Picture Placeholder 4">
            <a:extLst>
              <a:ext uri="{FF2B5EF4-FFF2-40B4-BE49-F238E27FC236}">
                <a16:creationId xmlns:a16="http://schemas.microsoft.com/office/drawing/2014/main" id="{1E5BA408-1468-FB1C-5F55-E9B17D4ED2A4}"/>
              </a:ext>
            </a:extLst>
          </p:cNvPr>
          <p:cNvSpPr>
            <a:spLocks noGrp="1"/>
          </p:cNvSpPr>
          <p:nvPr>
            <p:ph type="pic" sz="quarter" idx="13" hasCustomPrompt="1"/>
          </p:nvPr>
        </p:nvSpPr>
        <p:spPr>
          <a:xfrm>
            <a:off x="0" y="-1"/>
            <a:ext cx="12192000" cy="3148315"/>
          </a:xfrm>
        </p:spPr>
        <p:txBody>
          <a:bodyPr/>
          <a:lstStyle/>
          <a:p>
            <a:pPr lvl="1"/>
            <a:r>
              <a:rPr lang="en-US"/>
              <a:t>Picture</a:t>
            </a:r>
          </a:p>
        </p:txBody>
      </p:sp>
      <p:sp>
        <p:nvSpPr>
          <p:cNvPr id="6" name="Rectangle 5">
            <a:extLst>
              <a:ext uri="{FF2B5EF4-FFF2-40B4-BE49-F238E27FC236}">
                <a16:creationId xmlns:a16="http://schemas.microsoft.com/office/drawing/2014/main" id="{BF5603EA-5051-A03C-4BF7-F590253F990B}"/>
              </a:ext>
            </a:extLst>
          </p:cNvPr>
          <p:cNvSpPr/>
          <p:nvPr userDrawn="1"/>
        </p:nvSpPr>
        <p:spPr>
          <a:xfrm>
            <a:off x="0" y="3136739"/>
            <a:ext cx="12192000" cy="29226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6">
            <a:extLst>
              <a:ext uri="{FF2B5EF4-FFF2-40B4-BE49-F238E27FC236}">
                <a16:creationId xmlns:a16="http://schemas.microsoft.com/office/drawing/2014/main" id="{B775FC4C-DD6D-5C69-F600-2C842444A165}"/>
              </a:ext>
            </a:extLst>
          </p:cNvPr>
          <p:cNvSpPr>
            <a:spLocks noGrp="1"/>
          </p:cNvSpPr>
          <p:nvPr>
            <p:ph type="body" sz="quarter" idx="14" hasCustomPrompt="1"/>
          </p:nvPr>
        </p:nvSpPr>
        <p:spPr>
          <a:xfrm>
            <a:off x="423074" y="5011736"/>
            <a:ext cx="4162696" cy="284163"/>
          </a:xfrm>
        </p:spPr>
        <p:txBody>
          <a:bodyPr/>
          <a:lstStyle>
            <a:lvl1pPr marL="0" indent="0">
              <a:buNone/>
              <a:defRPr b="0" i="1">
                <a:solidFill>
                  <a:schemeClr val="tx2">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i="1"/>
              <a:t>Click to edit subtitle style</a:t>
            </a:r>
            <a:endParaRPr lang="en-US"/>
          </a:p>
        </p:txBody>
      </p:sp>
      <p:cxnSp>
        <p:nvCxnSpPr>
          <p:cNvPr id="13" name="Straight Connector 12">
            <a:extLst>
              <a:ext uri="{FF2B5EF4-FFF2-40B4-BE49-F238E27FC236}">
                <a16:creationId xmlns:a16="http://schemas.microsoft.com/office/drawing/2014/main" id="{2AAA3EEC-7144-15EA-4F01-9E8E170656FF}"/>
              </a:ext>
            </a:extLst>
          </p:cNvPr>
          <p:cNvCxnSpPr/>
          <p:nvPr userDrawn="1"/>
        </p:nvCxnSpPr>
        <p:spPr>
          <a:xfrm>
            <a:off x="5301205" y="3992300"/>
            <a:ext cx="0" cy="260719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611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orient="horz" pos="3912">
          <p15:clr>
            <a:srgbClr val="FBAE40"/>
          </p15:clr>
        </p15:guide>
        <p15:guide id="4" pos="7296">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anner image text box">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DFEC7BE1-8207-53F3-6D92-94A74605FA06}"/>
              </a:ext>
            </a:extLst>
          </p:cNvPr>
          <p:cNvSpPr>
            <a:spLocks noGrp="1"/>
          </p:cNvSpPr>
          <p:nvPr>
            <p:ph sz="half" idx="15"/>
          </p:nvPr>
        </p:nvSpPr>
        <p:spPr>
          <a:xfrm>
            <a:off x="609600" y="3763676"/>
            <a:ext cx="10936941" cy="2581598"/>
          </a:xfrm>
        </p:spPr>
        <p:txBody>
          <a:bodyPr anchor="t" anchorCtr="0"/>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b="0" i="0">
                <a:latin typeface="Roboto Slab Light" pitchFamily="2" charset="0"/>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b="0" i="0">
                <a:latin typeface="Roboto Slab Light" pitchFamily="2" charset="0"/>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b="0" i="0">
                <a:latin typeface="Roboto Slab Light" pitchFamily="2" charset="0"/>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b="0" i="0">
                <a:latin typeface="Roboto Slab Light" pitchFamily="2" charset="0"/>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b="0" i="0">
                <a:latin typeface="Roboto Slab Light" pitchFamily="2" charset="0"/>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58595B"/>
                </a:solidFill>
                <a:effectLst/>
                <a:uLnTx/>
                <a:uFillTx/>
                <a:latin typeface="Open Sans Light"/>
                <a:ea typeface="Open Sans" pitchFamily="2" charset="0"/>
                <a:cs typeface="Open Sans" pitchFamily="2" charset="0"/>
              </a:rPr>
              <a:t>Click to edit Master text styles</a:t>
            </a:r>
          </a:p>
        </p:txBody>
      </p:sp>
      <p:sp>
        <p:nvSpPr>
          <p:cNvPr id="5" name="Picture Placeholder 4">
            <a:extLst>
              <a:ext uri="{FF2B5EF4-FFF2-40B4-BE49-F238E27FC236}">
                <a16:creationId xmlns:a16="http://schemas.microsoft.com/office/drawing/2014/main" id="{1E5BA408-1468-FB1C-5F55-E9B17D4ED2A4}"/>
              </a:ext>
            </a:extLst>
          </p:cNvPr>
          <p:cNvSpPr>
            <a:spLocks noGrp="1"/>
          </p:cNvSpPr>
          <p:nvPr>
            <p:ph type="pic" sz="quarter" idx="13" hasCustomPrompt="1"/>
          </p:nvPr>
        </p:nvSpPr>
        <p:spPr>
          <a:xfrm>
            <a:off x="0" y="-1"/>
            <a:ext cx="12192000" cy="3148315"/>
          </a:xfrm>
        </p:spPr>
        <p:txBody>
          <a:bodyPr/>
          <a:lstStyle/>
          <a:p>
            <a:pPr lvl="1"/>
            <a:r>
              <a:rPr lang="en-US"/>
              <a:t>Picture</a:t>
            </a:r>
          </a:p>
        </p:txBody>
      </p:sp>
      <p:sp>
        <p:nvSpPr>
          <p:cNvPr id="6" name="Rectangle 5">
            <a:extLst>
              <a:ext uri="{FF2B5EF4-FFF2-40B4-BE49-F238E27FC236}">
                <a16:creationId xmlns:a16="http://schemas.microsoft.com/office/drawing/2014/main" id="{BF5603EA-5051-A03C-4BF7-F590253F990B}"/>
              </a:ext>
            </a:extLst>
          </p:cNvPr>
          <p:cNvSpPr/>
          <p:nvPr userDrawn="1"/>
        </p:nvSpPr>
        <p:spPr>
          <a:xfrm>
            <a:off x="0" y="3136739"/>
            <a:ext cx="12192000" cy="292261"/>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9751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orient="horz" pos="3912">
          <p15:clr>
            <a:srgbClr val="FBAE40"/>
          </p15:clr>
        </p15:guide>
        <p15:guide id="4" pos="729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62E053B-707A-9124-1F95-8BAE6988175D}"/>
              </a:ext>
            </a:extLst>
          </p:cNvPr>
          <p:cNvSpPr/>
          <p:nvPr userDrawn="1"/>
        </p:nvSpPr>
        <p:spPr>
          <a:xfrm>
            <a:off x="781877" y="452160"/>
            <a:ext cx="4115561" cy="6236650"/>
          </a:xfrm>
          <a:prstGeom prst="rect">
            <a:avLst/>
          </a:prstGeom>
          <a:noFill/>
          <a:ln>
            <a:solidFill>
              <a:srgbClr val="6DB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green and grey text on a black background&#10;&#10;Description automatically generated">
            <a:extLst>
              <a:ext uri="{FF2B5EF4-FFF2-40B4-BE49-F238E27FC236}">
                <a16:creationId xmlns:a16="http://schemas.microsoft.com/office/drawing/2014/main" id="{E73F023F-A31C-12FD-1FB6-C87ED14B49A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302" y="254738"/>
            <a:ext cx="2829698" cy="565940"/>
          </a:xfrm>
          <a:prstGeom prst="rect">
            <a:avLst/>
          </a:prstGeom>
        </p:spPr>
      </p:pic>
      <p:sp>
        <p:nvSpPr>
          <p:cNvPr id="7" name="Text Placeholder 3">
            <a:extLst>
              <a:ext uri="{FF2B5EF4-FFF2-40B4-BE49-F238E27FC236}">
                <a16:creationId xmlns:a16="http://schemas.microsoft.com/office/drawing/2014/main" id="{C995D412-DF20-BDC6-2A14-59477750CB9C}"/>
              </a:ext>
            </a:extLst>
          </p:cNvPr>
          <p:cNvSpPr txBox="1">
            <a:spLocks/>
          </p:cNvSpPr>
          <p:nvPr userDrawn="1"/>
        </p:nvSpPr>
        <p:spPr>
          <a:xfrm>
            <a:off x="6109252" y="1434301"/>
            <a:ext cx="4303086" cy="1294605"/>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chemeClr val="tx1"/>
                </a:solidFill>
                <a:latin typeface="+mj-lt"/>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a:latin typeface="Open Sans Light" panose="020B0306030504020204" pitchFamily="34" charset="0"/>
                <a:ea typeface="Open Sans Light" panose="020B0306030504020204" pitchFamily="34" charset="0"/>
                <a:cs typeface="Open Sans Light" panose="020B0306030504020204" pitchFamily="34" charset="0"/>
              </a:rPr>
              <a:t>Lorem ipsum dolor sit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consectetur</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adipiscing</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elit</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Pellentesque</a:t>
            </a:r>
            <a:r>
              <a:rPr lang="en-US" sz="2000">
                <a:latin typeface="Open Sans Light" panose="020B0306030504020204" pitchFamily="34" charset="0"/>
                <a:ea typeface="Open Sans Light" panose="020B0306030504020204" pitchFamily="34" charset="0"/>
                <a:cs typeface="Open Sans Light" panose="020B0306030504020204" pitchFamily="34" charset="0"/>
              </a:rPr>
              <a:t> id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est</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quis</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nisl</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pellentesque</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2000">
                <a:latin typeface="Open Sans Light" panose="020B0306030504020204" pitchFamily="34" charset="0"/>
                <a:ea typeface="Open Sans Light" panose="020B0306030504020204" pitchFamily="34" charset="0"/>
                <a:cs typeface="Open Sans Light" panose="020B0306030504020204" pitchFamily="34" charset="0"/>
              </a:rPr>
              <a:t>.</a:t>
            </a:r>
          </a:p>
        </p:txBody>
      </p:sp>
      <p:sp>
        <p:nvSpPr>
          <p:cNvPr id="8" name="Title 1">
            <a:extLst>
              <a:ext uri="{FF2B5EF4-FFF2-40B4-BE49-F238E27FC236}">
                <a16:creationId xmlns:a16="http://schemas.microsoft.com/office/drawing/2014/main" id="{351F37A8-2D15-2A7E-26A8-2F75E0786947}"/>
              </a:ext>
            </a:extLst>
          </p:cNvPr>
          <p:cNvSpPr txBox="1">
            <a:spLocks/>
          </p:cNvSpPr>
          <p:nvPr userDrawn="1"/>
        </p:nvSpPr>
        <p:spPr>
          <a:xfrm>
            <a:off x="6109251" y="1004279"/>
            <a:ext cx="4303087"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2000" b="1" u="none" strike="noStrike" kern="1200" cap="none" spc="0" normalizeH="0" baseline="0" noProof="0">
                <a:ln>
                  <a:noFill/>
                </a:ln>
                <a:solidFill>
                  <a:srgbClr val="6DB344"/>
                </a:solidFill>
                <a:effectLst/>
                <a:uLnTx/>
                <a:uFillTx/>
                <a:latin typeface="Open Sans" panose="020B0606030504020204" pitchFamily="34" charset="0"/>
                <a:ea typeface="Open Sans" panose="020B0606030504020204" pitchFamily="34" charset="0"/>
              </a:rPr>
              <a:t>LOREM IPSUM DOLOR</a:t>
            </a:r>
          </a:p>
        </p:txBody>
      </p:sp>
      <p:cxnSp>
        <p:nvCxnSpPr>
          <p:cNvPr id="9" name="Straight Connector 8">
            <a:extLst>
              <a:ext uri="{FF2B5EF4-FFF2-40B4-BE49-F238E27FC236}">
                <a16:creationId xmlns:a16="http://schemas.microsoft.com/office/drawing/2014/main" id="{8CD127DA-B451-9135-3ACF-B8720356E28F}"/>
              </a:ext>
            </a:extLst>
          </p:cNvPr>
          <p:cNvCxnSpPr>
            <a:cxnSpLocks/>
          </p:cNvCxnSpPr>
          <p:nvPr userDrawn="1"/>
        </p:nvCxnSpPr>
        <p:spPr>
          <a:xfrm>
            <a:off x="5751437" y="1197187"/>
            <a:ext cx="0" cy="1460326"/>
          </a:xfrm>
          <a:prstGeom prst="line">
            <a:avLst/>
          </a:prstGeom>
          <a:ln>
            <a:solidFill>
              <a:srgbClr val="6DB344"/>
            </a:solidFill>
          </a:ln>
        </p:spPr>
        <p:style>
          <a:lnRef idx="1">
            <a:schemeClr val="accent1"/>
          </a:lnRef>
          <a:fillRef idx="0">
            <a:schemeClr val="accent1"/>
          </a:fillRef>
          <a:effectRef idx="0">
            <a:schemeClr val="accent1"/>
          </a:effectRef>
          <a:fontRef idx="minor">
            <a:schemeClr val="tx1"/>
          </a:fontRef>
        </p:style>
      </p:cxnSp>
      <p:sp>
        <p:nvSpPr>
          <p:cNvPr id="10" name="Text Placeholder 3">
            <a:extLst>
              <a:ext uri="{FF2B5EF4-FFF2-40B4-BE49-F238E27FC236}">
                <a16:creationId xmlns:a16="http://schemas.microsoft.com/office/drawing/2014/main" id="{B29358E8-5399-0CD9-6336-64E8008C3586}"/>
              </a:ext>
            </a:extLst>
          </p:cNvPr>
          <p:cNvSpPr txBox="1">
            <a:spLocks/>
          </p:cNvSpPr>
          <p:nvPr userDrawn="1"/>
        </p:nvSpPr>
        <p:spPr>
          <a:xfrm>
            <a:off x="6096000" y="3383217"/>
            <a:ext cx="4303087" cy="1221858"/>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chemeClr val="tx1"/>
                </a:solidFill>
                <a:latin typeface="+mj-lt"/>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a:latin typeface="Open Sans Light" panose="020B0306030504020204" pitchFamily="34" charset="0"/>
                <a:ea typeface="Open Sans Light" panose="020B0306030504020204" pitchFamily="34" charset="0"/>
                <a:cs typeface="Open Sans Light" panose="020B0306030504020204" pitchFamily="34" charset="0"/>
              </a:rPr>
              <a:t>Cras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ultricies</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leo</a:t>
            </a:r>
            <a:r>
              <a:rPr lang="en-US" sz="2000">
                <a:latin typeface="Open Sans Light" panose="020B0306030504020204" pitchFamily="34" charset="0"/>
                <a:ea typeface="Open Sans Light" panose="020B0306030504020204" pitchFamily="34" charset="0"/>
                <a:cs typeface="Open Sans Light" panose="020B0306030504020204" pitchFamily="34" charset="0"/>
              </a:rPr>
              <a:t> sit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porttitor</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scelerisque</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sapien</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arcu</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imperdiet</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eu</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interdum</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leo</a:t>
            </a:r>
            <a:r>
              <a:rPr lang="en-US" sz="2000">
                <a:latin typeface="Open Sans Light" panose="020B0306030504020204" pitchFamily="34" charset="0"/>
                <a:ea typeface="Open Sans Light" panose="020B0306030504020204" pitchFamily="34" charset="0"/>
                <a:cs typeface="Open Sans Light" panose="020B0306030504020204" pitchFamily="34" charset="0"/>
              </a:rPr>
              <a:t> sapiens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quis</a:t>
            </a:r>
            <a:r>
              <a:rPr lang="en-US" sz="2000">
                <a:latin typeface="Open Sans Light" panose="020B0306030504020204" pitchFamily="34" charset="0"/>
                <a:ea typeface="Open Sans Light" panose="020B0306030504020204" pitchFamily="34" charset="0"/>
                <a:cs typeface="Open Sans Light" panose="020B0306030504020204" pitchFamily="34" charset="0"/>
              </a:rPr>
              <a:t> magna.</a:t>
            </a:r>
          </a:p>
        </p:txBody>
      </p:sp>
      <p:sp>
        <p:nvSpPr>
          <p:cNvPr id="11" name="Title 1">
            <a:extLst>
              <a:ext uri="{FF2B5EF4-FFF2-40B4-BE49-F238E27FC236}">
                <a16:creationId xmlns:a16="http://schemas.microsoft.com/office/drawing/2014/main" id="{AA96C50B-2002-5E10-B06B-EF78044CB058}"/>
              </a:ext>
            </a:extLst>
          </p:cNvPr>
          <p:cNvSpPr txBox="1">
            <a:spLocks/>
          </p:cNvSpPr>
          <p:nvPr userDrawn="1"/>
        </p:nvSpPr>
        <p:spPr>
          <a:xfrm>
            <a:off x="6096000" y="2953195"/>
            <a:ext cx="4303087"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2000" b="1" u="none" strike="noStrike" kern="1200" cap="none" spc="0" normalizeH="0" baseline="0" noProof="0">
                <a:ln>
                  <a:noFill/>
                </a:ln>
                <a:solidFill>
                  <a:srgbClr val="FAA61A"/>
                </a:solidFill>
                <a:effectLst/>
                <a:uLnTx/>
                <a:uFillTx/>
                <a:latin typeface="Open Sans" panose="020B0606030504020204" pitchFamily="34" charset="0"/>
                <a:ea typeface="Open Sans" panose="020B0606030504020204" pitchFamily="34" charset="0"/>
              </a:rPr>
              <a:t>LOREM IPSUM DOLOR</a:t>
            </a:r>
          </a:p>
        </p:txBody>
      </p:sp>
      <p:cxnSp>
        <p:nvCxnSpPr>
          <p:cNvPr id="12" name="Straight Connector 11">
            <a:extLst>
              <a:ext uri="{FF2B5EF4-FFF2-40B4-BE49-F238E27FC236}">
                <a16:creationId xmlns:a16="http://schemas.microsoft.com/office/drawing/2014/main" id="{8355301B-06BD-47A5-3F0F-F600AC713BBE}"/>
              </a:ext>
            </a:extLst>
          </p:cNvPr>
          <p:cNvCxnSpPr>
            <a:cxnSpLocks/>
          </p:cNvCxnSpPr>
          <p:nvPr userDrawn="1"/>
        </p:nvCxnSpPr>
        <p:spPr>
          <a:xfrm>
            <a:off x="5751437" y="3052491"/>
            <a:ext cx="0" cy="1460326"/>
          </a:xfrm>
          <a:prstGeom prst="line">
            <a:avLst/>
          </a:prstGeom>
          <a:ln>
            <a:solidFill>
              <a:srgbClr val="FAA61A"/>
            </a:solidFill>
          </a:ln>
        </p:spPr>
        <p:style>
          <a:lnRef idx="1">
            <a:schemeClr val="accent1"/>
          </a:lnRef>
          <a:fillRef idx="0">
            <a:schemeClr val="accent1"/>
          </a:fillRef>
          <a:effectRef idx="0">
            <a:schemeClr val="accent1"/>
          </a:effectRef>
          <a:fontRef idx="minor">
            <a:schemeClr val="tx1"/>
          </a:fontRef>
        </p:style>
      </p:cxnSp>
      <p:sp>
        <p:nvSpPr>
          <p:cNvPr id="14" name="Text Placeholder 3">
            <a:extLst>
              <a:ext uri="{FF2B5EF4-FFF2-40B4-BE49-F238E27FC236}">
                <a16:creationId xmlns:a16="http://schemas.microsoft.com/office/drawing/2014/main" id="{726770F3-6E35-0985-CF60-8CB7ABDAE8F9}"/>
              </a:ext>
            </a:extLst>
          </p:cNvPr>
          <p:cNvSpPr txBox="1">
            <a:spLocks/>
          </p:cNvSpPr>
          <p:nvPr userDrawn="1"/>
        </p:nvSpPr>
        <p:spPr>
          <a:xfrm>
            <a:off x="6096000" y="5251774"/>
            <a:ext cx="4303087" cy="1221858"/>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chemeClr val="tx1"/>
                </a:solidFill>
                <a:latin typeface="+mj-lt"/>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a:latin typeface="Open Sans Light" panose="020B0306030504020204" pitchFamily="34" charset="0"/>
                <a:ea typeface="Open Sans Light" panose="020B0306030504020204" pitchFamily="34" charset="0"/>
                <a:cs typeface="Open Sans Light" panose="020B0306030504020204" pitchFamily="34" charset="0"/>
              </a:rPr>
              <a:t>Cras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ultricies</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leo</a:t>
            </a:r>
            <a:r>
              <a:rPr lang="en-US" sz="2000">
                <a:latin typeface="Open Sans Light" panose="020B0306030504020204" pitchFamily="34" charset="0"/>
                <a:ea typeface="Open Sans Light" panose="020B0306030504020204" pitchFamily="34" charset="0"/>
                <a:cs typeface="Open Sans Light" panose="020B0306030504020204" pitchFamily="34" charset="0"/>
              </a:rPr>
              <a:t> sit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porttitor</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scelerisque</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sapien</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arcu</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imperdiet</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eu</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interdum</a:t>
            </a:r>
            <a:r>
              <a:rPr lang="en-US" sz="2000">
                <a:latin typeface="Open Sans Light" panose="020B0306030504020204" pitchFamily="34" charset="0"/>
                <a:ea typeface="Open Sans Light" panose="020B0306030504020204" pitchFamily="34" charset="0"/>
                <a:cs typeface="Open Sans Light" panose="020B0306030504020204" pitchFamily="34" charset="0"/>
              </a:rPr>
              <a:t>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leo</a:t>
            </a:r>
            <a:r>
              <a:rPr lang="en-US" sz="2000">
                <a:latin typeface="Open Sans Light" panose="020B0306030504020204" pitchFamily="34" charset="0"/>
                <a:ea typeface="Open Sans Light" panose="020B0306030504020204" pitchFamily="34" charset="0"/>
                <a:cs typeface="Open Sans Light" panose="020B0306030504020204" pitchFamily="34" charset="0"/>
              </a:rPr>
              <a:t> sapiens </a:t>
            </a:r>
            <a:r>
              <a:rPr lang="en-US" sz="2000" err="1">
                <a:latin typeface="Open Sans Light" panose="020B0306030504020204" pitchFamily="34" charset="0"/>
                <a:ea typeface="Open Sans Light" panose="020B0306030504020204" pitchFamily="34" charset="0"/>
                <a:cs typeface="Open Sans Light" panose="020B0306030504020204" pitchFamily="34" charset="0"/>
              </a:rPr>
              <a:t>quis</a:t>
            </a:r>
            <a:r>
              <a:rPr lang="en-US" sz="2000">
                <a:latin typeface="Open Sans Light" panose="020B0306030504020204" pitchFamily="34" charset="0"/>
                <a:ea typeface="Open Sans Light" panose="020B0306030504020204" pitchFamily="34" charset="0"/>
                <a:cs typeface="Open Sans Light" panose="020B0306030504020204" pitchFamily="34" charset="0"/>
              </a:rPr>
              <a:t> magna.</a:t>
            </a:r>
          </a:p>
        </p:txBody>
      </p:sp>
      <p:sp>
        <p:nvSpPr>
          <p:cNvPr id="15" name="Title 1">
            <a:extLst>
              <a:ext uri="{FF2B5EF4-FFF2-40B4-BE49-F238E27FC236}">
                <a16:creationId xmlns:a16="http://schemas.microsoft.com/office/drawing/2014/main" id="{F6EF34DE-8E62-EF67-07B0-75E84753BE1F}"/>
              </a:ext>
            </a:extLst>
          </p:cNvPr>
          <p:cNvSpPr txBox="1">
            <a:spLocks/>
          </p:cNvSpPr>
          <p:nvPr userDrawn="1"/>
        </p:nvSpPr>
        <p:spPr>
          <a:xfrm>
            <a:off x="6096000" y="4821752"/>
            <a:ext cx="4303087"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US" sz="2000" b="1" u="none" strike="noStrike" kern="1200" cap="none" spc="0" normalizeH="0" baseline="0" noProof="0">
                <a:ln>
                  <a:noFill/>
                </a:ln>
                <a:solidFill>
                  <a:srgbClr val="01B6D1"/>
                </a:solidFill>
                <a:effectLst/>
                <a:uLnTx/>
                <a:uFillTx/>
                <a:latin typeface="Open Sans" panose="020B0606030504020204" pitchFamily="34" charset="0"/>
                <a:ea typeface="Open Sans" panose="020B0606030504020204" pitchFamily="34" charset="0"/>
              </a:rPr>
              <a:t>LOREM IPSUM DOLOR</a:t>
            </a:r>
          </a:p>
        </p:txBody>
      </p:sp>
      <p:cxnSp>
        <p:nvCxnSpPr>
          <p:cNvPr id="16" name="Straight Connector 15">
            <a:extLst>
              <a:ext uri="{FF2B5EF4-FFF2-40B4-BE49-F238E27FC236}">
                <a16:creationId xmlns:a16="http://schemas.microsoft.com/office/drawing/2014/main" id="{F1C8B17A-D6AD-C35C-E927-8471D84B1EB8}"/>
              </a:ext>
            </a:extLst>
          </p:cNvPr>
          <p:cNvCxnSpPr>
            <a:cxnSpLocks/>
          </p:cNvCxnSpPr>
          <p:nvPr userDrawn="1"/>
        </p:nvCxnSpPr>
        <p:spPr>
          <a:xfrm>
            <a:off x="5751437" y="4921048"/>
            <a:ext cx="0" cy="1460326"/>
          </a:xfrm>
          <a:prstGeom prst="line">
            <a:avLst/>
          </a:prstGeom>
          <a:ln>
            <a:solidFill>
              <a:srgbClr val="01B6D1"/>
            </a:solidFill>
          </a:ln>
        </p:spPr>
        <p:style>
          <a:lnRef idx="1">
            <a:schemeClr val="accent1"/>
          </a:lnRef>
          <a:fillRef idx="0">
            <a:schemeClr val="accent1"/>
          </a:fillRef>
          <a:effectRef idx="0">
            <a:schemeClr val="accent1"/>
          </a:effectRef>
          <a:fontRef idx="minor">
            <a:schemeClr val="tx1"/>
          </a:fontRef>
        </p:style>
      </p:cxnSp>
      <p:sp>
        <p:nvSpPr>
          <p:cNvPr id="2" name="Picture Placeholder 15">
            <a:extLst>
              <a:ext uri="{FF2B5EF4-FFF2-40B4-BE49-F238E27FC236}">
                <a16:creationId xmlns:a16="http://schemas.microsoft.com/office/drawing/2014/main" id="{AADBD769-4FA7-A14B-57E5-4F33C35E1BF7}"/>
              </a:ext>
            </a:extLst>
          </p:cNvPr>
          <p:cNvSpPr>
            <a:spLocks noGrp="1"/>
          </p:cNvSpPr>
          <p:nvPr>
            <p:ph type="pic" sz="quarter" idx="13"/>
          </p:nvPr>
        </p:nvSpPr>
        <p:spPr>
          <a:xfrm>
            <a:off x="993974" y="169190"/>
            <a:ext cx="4227294" cy="6304442"/>
          </a:xfrm>
        </p:spPr>
        <p:txBody>
          <a:bodyPr/>
          <a:lstStyle>
            <a:lvl1pPr marL="0" indent="0">
              <a:buNone/>
              <a:defRPr baseline="0"/>
            </a:lvl1pPr>
          </a:lstStyle>
          <a:p>
            <a:endParaRPr lang="en-US"/>
          </a:p>
        </p:txBody>
      </p:sp>
    </p:spTree>
    <p:extLst>
      <p:ext uri="{BB962C8B-B14F-4D97-AF65-F5344CB8AC3E}">
        <p14:creationId xmlns:p14="http://schemas.microsoft.com/office/powerpoint/2010/main" val="4199336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2D4491F-931D-1CB6-72C6-4361DDEA1523}"/>
              </a:ext>
            </a:extLst>
          </p:cNvPr>
          <p:cNvSpPr/>
          <p:nvPr userDrawn="1"/>
        </p:nvSpPr>
        <p:spPr>
          <a:xfrm rot="16200000">
            <a:off x="-2530258" y="3547996"/>
            <a:ext cx="5398724" cy="338205"/>
          </a:xfrm>
          <a:prstGeom prst="rect">
            <a:avLst/>
          </a:prstGeom>
          <a:solidFill>
            <a:srgbClr val="6DB3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green and grey text on a black background&#10;&#10;Description automatically generated">
            <a:extLst>
              <a:ext uri="{FF2B5EF4-FFF2-40B4-BE49-F238E27FC236}">
                <a16:creationId xmlns:a16="http://schemas.microsoft.com/office/drawing/2014/main" id="{4B7CF69D-290B-AF1F-D479-974B5AC1B47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62302" y="254738"/>
            <a:ext cx="2829698" cy="565940"/>
          </a:xfrm>
          <a:prstGeom prst="rect">
            <a:avLst/>
          </a:prstGeom>
        </p:spPr>
      </p:pic>
      <p:sp>
        <p:nvSpPr>
          <p:cNvPr id="3" name="Picture Placeholder 3">
            <a:extLst>
              <a:ext uri="{FF2B5EF4-FFF2-40B4-BE49-F238E27FC236}">
                <a16:creationId xmlns:a16="http://schemas.microsoft.com/office/drawing/2014/main" id="{586A6408-AE89-BF62-E52C-D8F405D9BAE4}"/>
              </a:ext>
            </a:extLst>
          </p:cNvPr>
          <p:cNvSpPr>
            <a:spLocks noGrp="1"/>
          </p:cNvSpPr>
          <p:nvPr>
            <p:ph type="pic" sz="quarter" idx="10"/>
          </p:nvPr>
        </p:nvSpPr>
        <p:spPr>
          <a:xfrm>
            <a:off x="8404065" y="1017735"/>
            <a:ext cx="3980845" cy="5398725"/>
          </a:xfrm>
        </p:spPr>
        <p:txBody>
          <a:bodyPr/>
          <a:lstStyle/>
          <a:p>
            <a:endParaRPr lang="en-US"/>
          </a:p>
        </p:txBody>
      </p:sp>
      <p:sp>
        <p:nvSpPr>
          <p:cNvPr id="14" name="Text Placeholder 6">
            <a:extLst>
              <a:ext uri="{FF2B5EF4-FFF2-40B4-BE49-F238E27FC236}">
                <a16:creationId xmlns:a16="http://schemas.microsoft.com/office/drawing/2014/main" id="{A0EEEB30-91EC-6303-068A-267C84D198E7}"/>
              </a:ext>
            </a:extLst>
          </p:cNvPr>
          <p:cNvSpPr>
            <a:spLocks noGrp="1"/>
          </p:cNvSpPr>
          <p:nvPr>
            <p:ph type="body" sz="quarter" idx="11" hasCustomPrompt="1"/>
          </p:nvPr>
        </p:nvSpPr>
        <p:spPr>
          <a:xfrm>
            <a:off x="700561" y="1123238"/>
            <a:ext cx="5063287" cy="892175"/>
          </a:xfrm>
        </p:spPr>
        <p:txBody>
          <a:bodyPr>
            <a:noAutofit/>
          </a:bodyPr>
          <a:lstStyle>
            <a:lvl1pPr marL="0" indent="0">
              <a:buNone/>
              <a:defRPr sz="3200" b="0" i="0">
                <a:solidFill>
                  <a:srgbClr val="58595B"/>
                </a:solidFill>
                <a:latin typeface="Roboto Slab Light" pitchFamily="2" charset="0"/>
                <a:ea typeface="Roboto Slab Light" pitchFamily="2" charset="0"/>
              </a:defRPr>
            </a:lvl1pPr>
            <a:lvl2pPr marL="457200" indent="0">
              <a:buNone/>
              <a:defRPr sz="3200" b="0" i="0">
                <a:solidFill>
                  <a:srgbClr val="58595B"/>
                </a:solidFill>
                <a:latin typeface="Roboto Slab Light" pitchFamily="2" charset="0"/>
                <a:ea typeface="Roboto Slab Light" pitchFamily="2" charset="0"/>
              </a:defRPr>
            </a:lvl2pPr>
            <a:lvl3pPr marL="914400" indent="0">
              <a:buNone/>
              <a:defRPr sz="3200" b="0" i="0">
                <a:solidFill>
                  <a:srgbClr val="58595B"/>
                </a:solidFill>
                <a:latin typeface="Roboto Slab Light" pitchFamily="2" charset="0"/>
                <a:ea typeface="Roboto Slab Light" pitchFamily="2" charset="0"/>
              </a:defRPr>
            </a:lvl3pPr>
            <a:lvl4pPr marL="1371600" indent="0">
              <a:buNone/>
              <a:defRPr sz="3200" b="0" i="0">
                <a:solidFill>
                  <a:srgbClr val="58595B"/>
                </a:solidFill>
                <a:latin typeface="Roboto Slab Light" pitchFamily="2" charset="0"/>
                <a:ea typeface="Roboto Slab Light" pitchFamily="2" charset="0"/>
              </a:defRPr>
            </a:lvl4pPr>
            <a:lvl5pPr marL="1828800" indent="0">
              <a:buNone/>
              <a:defRPr sz="3200" b="0" i="0">
                <a:solidFill>
                  <a:srgbClr val="58595B"/>
                </a:solidFill>
                <a:latin typeface="Roboto Slab Light" pitchFamily="2" charset="0"/>
                <a:ea typeface="Roboto Slab Light" pitchFamily="2" charset="0"/>
              </a:defRPr>
            </a:lvl5pPr>
          </a:lstStyle>
          <a:p>
            <a:pPr lvl="0"/>
            <a:r>
              <a:rPr lang="en-US"/>
              <a:t>Lorem ipsum dolor sit </a:t>
            </a:r>
            <a:r>
              <a:rPr lang="en-US" err="1"/>
              <a:t>amet</a:t>
            </a:r>
            <a:r>
              <a:rPr lang="en-US"/>
              <a:t>, </a:t>
            </a:r>
            <a:r>
              <a:rPr lang="en-US" err="1"/>
              <a:t>consectetur</a:t>
            </a:r>
            <a:r>
              <a:rPr lang="en-US"/>
              <a:t>.</a:t>
            </a:r>
          </a:p>
        </p:txBody>
      </p:sp>
      <p:sp>
        <p:nvSpPr>
          <p:cNvPr id="15" name="Text Placeholder 6">
            <a:extLst>
              <a:ext uri="{FF2B5EF4-FFF2-40B4-BE49-F238E27FC236}">
                <a16:creationId xmlns:a16="http://schemas.microsoft.com/office/drawing/2014/main" id="{01B3EA76-C3A1-7573-C3C4-AA96FBFCEF85}"/>
              </a:ext>
            </a:extLst>
          </p:cNvPr>
          <p:cNvSpPr>
            <a:spLocks noGrp="1"/>
          </p:cNvSpPr>
          <p:nvPr>
            <p:ph type="body" sz="quarter" idx="12" hasCustomPrompt="1"/>
          </p:nvPr>
        </p:nvSpPr>
        <p:spPr>
          <a:xfrm>
            <a:off x="700560" y="2166275"/>
            <a:ext cx="7341150" cy="4250185"/>
          </a:xfrm>
        </p:spPr>
        <p:txBody>
          <a:bodyPr>
            <a:noAutofit/>
          </a:bodyPr>
          <a:lstStyle>
            <a:lvl1pPr marL="0" indent="0">
              <a:buNone/>
              <a:defRPr sz="2000" b="0" i="0">
                <a:solidFill>
                  <a:srgbClr val="58595B"/>
                </a:solidFill>
                <a:latin typeface="Roboto Slab Light" pitchFamily="2" charset="0"/>
                <a:ea typeface="Roboto Slab Light" pitchFamily="2" charset="0"/>
              </a:defRPr>
            </a:lvl1pPr>
            <a:lvl2pPr marL="457200" indent="0">
              <a:buNone/>
              <a:defRPr sz="3200" b="0" i="0">
                <a:solidFill>
                  <a:srgbClr val="58595B"/>
                </a:solidFill>
                <a:latin typeface="Roboto Slab Light" pitchFamily="2" charset="0"/>
                <a:ea typeface="Roboto Slab Light" pitchFamily="2" charset="0"/>
              </a:defRPr>
            </a:lvl2pPr>
            <a:lvl3pPr marL="914400" indent="0">
              <a:buNone/>
              <a:defRPr sz="3200" b="0" i="0">
                <a:solidFill>
                  <a:srgbClr val="58595B"/>
                </a:solidFill>
                <a:latin typeface="Roboto Slab Light" pitchFamily="2" charset="0"/>
                <a:ea typeface="Roboto Slab Light" pitchFamily="2" charset="0"/>
              </a:defRPr>
            </a:lvl3pPr>
            <a:lvl4pPr marL="1371600" indent="0">
              <a:buNone/>
              <a:defRPr sz="3200" b="0" i="0">
                <a:solidFill>
                  <a:srgbClr val="58595B"/>
                </a:solidFill>
                <a:latin typeface="Roboto Slab Light" pitchFamily="2" charset="0"/>
                <a:ea typeface="Roboto Slab Light" pitchFamily="2" charset="0"/>
              </a:defRPr>
            </a:lvl4pPr>
            <a:lvl5pPr marL="1828800" indent="0">
              <a:buNone/>
              <a:defRPr sz="3200" b="0" i="0">
                <a:solidFill>
                  <a:srgbClr val="58595B"/>
                </a:solidFill>
                <a:latin typeface="Roboto Slab Light" pitchFamily="2" charset="0"/>
                <a:ea typeface="Roboto Slab Light" pitchFamily="2" charset="0"/>
              </a:defRPr>
            </a:lvl5pPr>
          </a:lstStyle>
          <a:p>
            <a:pPr lvl="0"/>
            <a:r>
              <a:rPr lang="en-US"/>
              <a:t>Lorem ipsum dolor sit </a:t>
            </a:r>
            <a:r>
              <a:rPr lang="en-US" err="1"/>
              <a:t>amet</a:t>
            </a:r>
            <a:r>
              <a:rPr lang="en-US"/>
              <a:t>, </a:t>
            </a:r>
            <a:r>
              <a:rPr lang="en-US" err="1"/>
              <a:t>consectetur</a:t>
            </a:r>
            <a:r>
              <a:rPr lang="en-US"/>
              <a:t>.</a:t>
            </a:r>
          </a:p>
        </p:txBody>
      </p:sp>
    </p:spTree>
    <p:extLst>
      <p:ext uri="{BB962C8B-B14F-4D97-AF65-F5344CB8AC3E}">
        <p14:creationId xmlns:p14="http://schemas.microsoft.com/office/powerpoint/2010/main" val="3987417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3 Column_Subhea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F05C8685-FF8C-6A43-9518-9F251B8BA9A5}"/>
              </a:ext>
            </a:extLst>
          </p:cNvPr>
          <p:cNvSpPr>
            <a:spLocks noGrp="1"/>
          </p:cNvSpPr>
          <p:nvPr>
            <p:ph type="sldNum" sz="quarter" idx="12"/>
          </p:nvPr>
        </p:nvSpPr>
        <p:spPr/>
        <p:txBody>
          <a:bodyPr/>
          <a:lstStyle/>
          <a:p>
            <a:fld id="{6DD660AA-F4B9-9E4A-970E-DF14D91E0EC0}" type="slidenum">
              <a:rPr lang="en-US" smtClean="0"/>
              <a:t>‹#›</a:t>
            </a:fld>
            <a:endParaRPr lang="en-US"/>
          </a:p>
        </p:txBody>
      </p:sp>
      <p:sp>
        <p:nvSpPr>
          <p:cNvPr id="11" name="Content Placeholder 2">
            <a:extLst>
              <a:ext uri="{FF2B5EF4-FFF2-40B4-BE49-F238E27FC236}">
                <a16:creationId xmlns:a16="http://schemas.microsoft.com/office/drawing/2014/main" id="{20F0C48C-6419-E542-9E66-3B49E2C31F74}"/>
              </a:ext>
            </a:extLst>
          </p:cNvPr>
          <p:cNvSpPr>
            <a:spLocks noGrp="1"/>
          </p:cNvSpPr>
          <p:nvPr>
            <p:ph sz="half" idx="1"/>
          </p:nvPr>
        </p:nvSpPr>
        <p:spPr>
          <a:xfrm>
            <a:off x="609600" y="3428999"/>
            <a:ext cx="3393440" cy="2778443"/>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2">
            <a:extLst>
              <a:ext uri="{FF2B5EF4-FFF2-40B4-BE49-F238E27FC236}">
                <a16:creationId xmlns:a16="http://schemas.microsoft.com/office/drawing/2014/main" id="{712AFBBA-0440-664F-9718-A67967B2629F}"/>
              </a:ext>
            </a:extLst>
          </p:cNvPr>
          <p:cNvSpPr>
            <a:spLocks noGrp="1"/>
          </p:cNvSpPr>
          <p:nvPr>
            <p:ph sz="half" idx="13"/>
          </p:nvPr>
        </p:nvSpPr>
        <p:spPr>
          <a:xfrm>
            <a:off x="4399280" y="3428999"/>
            <a:ext cx="3393440" cy="2778443"/>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F6D8D87D-5760-5145-A3C9-CE4D5B30DC75}"/>
              </a:ext>
            </a:extLst>
          </p:cNvPr>
          <p:cNvSpPr>
            <a:spLocks noGrp="1"/>
          </p:cNvSpPr>
          <p:nvPr>
            <p:ph sz="half" idx="14"/>
          </p:nvPr>
        </p:nvSpPr>
        <p:spPr>
          <a:xfrm>
            <a:off x="8188960" y="3428999"/>
            <a:ext cx="3393440" cy="2778443"/>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51B71467-BC68-F165-F909-DD8D002E2564}"/>
              </a:ext>
            </a:extLst>
          </p:cNvPr>
          <p:cNvSpPr>
            <a:spLocks noGrp="1"/>
          </p:cNvSpPr>
          <p:nvPr>
            <p:ph sz="half" idx="15"/>
          </p:nvPr>
        </p:nvSpPr>
        <p:spPr>
          <a:xfrm>
            <a:off x="609600" y="1006064"/>
            <a:ext cx="3393440" cy="2227208"/>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a:extLst>
              <a:ext uri="{FF2B5EF4-FFF2-40B4-BE49-F238E27FC236}">
                <a16:creationId xmlns:a16="http://schemas.microsoft.com/office/drawing/2014/main" id="{A7B834C6-8B28-F85E-F263-5EDE096AF3C5}"/>
              </a:ext>
            </a:extLst>
          </p:cNvPr>
          <p:cNvSpPr>
            <a:spLocks noGrp="1"/>
          </p:cNvSpPr>
          <p:nvPr>
            <p:ph sz="half" idx="16"/>
          </p:nvPr>
        </p:nvSpPr>
        <p:spPr>
          <a:xfrm>
            <a:off x="4399280" y="1006064"/>
            <a:ext cx="3393440" cy="2227208"/>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a:extLst>
              <a:ext uri="{FF2B5EF4-FFF2-40B4-BE49-F238E27FC236}">
                <a16:creationId xmlns:a16="http://schemas.microsoft.com/office/drawing/2014/main" id="{D758B2E3-75E4-083F-88E5-99FF1C2EE026}"/>
              </a:ext>
            </a:extLst>
          </p:cNvPr>
          <p:cNvSpPr>
            <a:spLocks noGrp="1"/>
          </p:cNvSpPr>
          <p:nvPr>
            <p:ph sz="half" idx="17"/>
          </p:nvPr>
        </p:nvSpPr>
        <p:spPr>
          <a:xfrm>
            <a:off x="8188960" y="1006064"/>
            <a:ext cx="3393440" cy="2227208"/>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descr="A green and grey text on a black background&#10;&#10;Description automatically generated">
            <a:extLst>
              <a:ext uri="{FF2B5EF4-FFF2-40B4-BE49-F238E27FC236}">
                <a16:creationId xmlns:a16="http://schemas.microsoft.com/office/drawing/2014/main" id="{14DAEDCB-EED4-3C1E-60C4-5D103DBBF3E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cxnSp>
        <p:nvCxnSpPr>
          <p:cNvPr id="10" name="Straight Connector 9">
            <a:extLst>
              <a:ext uri="{FF2B5EF4-FFF2-40B4-BE49-F238E27FC236}">
                <a16:creationId xmlns:a16="http://schemas.microsoft.com/office/drawing/2014/main" id="{880E60D7-8265-0AED-6B4C-88499DEA4E6B}"/>
              </a:ext>
            </a:extLst>
          </p:cNvPr>
          <p:cNvCxnSpPr/>
          <p:nvPr userDrawn="1"/>
        </p:nvCxnSpPr>
        <p:spPr>
          <a:xfrm>
            <a:off x="4189504" y="1006064"/>
            <a:ext cx="0" cy="520137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4BDBA2F-DEBE-B9BB-8082-FCC3F0293D4B}"/>
              </a:ext>
            </a:extLst>
          </p:cNvPr>
          <p:cNvCxnSpPr/>
          <p:nvPr userDrawn="1"/>
        </p:nvCxnSpPr>
        <p:spPr>
          <a:xfrm>
            <a:off x="7993527" y="1003076"/>
            <a:ext cx="0" cy="520137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8015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B7153-126F-D241-BC17-23723800DA8E}"/>
              </a:ext>
            </a:extLst>
          </p:cNvPr>
          <p:cNvSpPr>
            <a:spLocks noGrp="1"/>
          </p:cNvSpPr>
          <p:nvPr>
            <p:ph type="title"/>
          </p:nvPr>
        </p:nvSpPr>
        <p:spPr>
          <a:xfrm>
            <a:off x="609600" y="175095"/>
            <a:ext cx="7940374" cy="1020827"/>
          </a:xfrm>
        </p:spPr>
        <p:txBody>
          <a:bodyPr anchor="b" anchorCtr="0"/>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609600" y="1562100"/>
            <a:ext cx="10972800"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CA73BE32-2348-6240-ADA3-6900CAF09F0B}"/>
              </a:ext>
            </a:extLst>
          </p:cNvPr>
          <p:cNvSpPr>
            <a:spLocks noGrp="1"/>
          </p:cNvSpPr>
          <p:nvPr>
            <p:ph type="sldNum" sz="quarter" idx="12"/>
          </p:nvPr>
        </p:nvSpPr>
        <p:spPr/>
        <p:txBody>
          <a:bodyPr/>
          <a:lstStyle/>
          <a:p>
            <a:fld id="{6DD660AA-F4B9-9E4A-970E-DF14D91E0EC0}" type="slidenum">
              <a:rPr lang="en-US" smtClean="0"/>
              <a:t>‹#›</a:t>
            </a:fld>
            <a:endParaRPr lang="en-US"/>
          </a:p>
        </p:txBody>
      </p:sp>
      <p:cxnSp>
        <p:nvCxnSpPr>
          <p:cNvPr id="5" name="Straight Connector 4">
            <a:extLst>
              <a:ext uri="{FF2B5EF4-FFF2-40B4-BE49-F238E27FC236}">
                <a16:creationId xmlns:a16="http://schemas.microsoft.com/office/drawing/2014/main" id="{014A4EFA-8C19-2E47-B95C-A64B7FFD6716}"/>
              </a:ext>
            </a:extLst>
          </p:cNvPr>
          <p:cNvCxnSpPr>
            <a:cxnSpLocks/>
          </p:cNvCxnSpPr>
          <p:nvPr userDrawn="1"/>
        </p:nvCxnSpPr>
        <p:spPr>
          <a:xfrm>
            <a:off x="598025" y="1356038"/>
            <a:ext cx="8072089" cy="0"/>
          </a:xfrm>
          <a:prstGeom prst="line">
            <a:avLst/>
          </a:prstGeom>
          <a:ln>
            <a:gradFill>
              <a:gsLst>
                <a:gs pos="100000">
                  <a:schemeClr val="accent1">
                    <a:lumMod val="5000"/>
                    <a:lumOff val="95000"/>
                  </a:schemeClr>
                </a:gs>
                <a:gs pos="36000">
                  <a:schemeClr val="accent1"/>
                </a:gs>
              </a:gsLst>
              <a:lin ang="0" scaled="0"/>
            </a:gradFill>
          </a:ln>
        </p:spPr>
        <p:style>
          <a:lnRef idx="1">
            <a:schemeClr val="accent1"/>
          </a:lnRef>
          <a:fillRef idx="0">
            <a:schemeClr val="accent1"/>
          </a:fillRef>
          <a:effectRef idx="0">
            <a:schemeClr val="accent1"/>
          </a:effectRef>
          <a:fontRef idx="minor">
            <a:schemeClr val="tx1"/>
          </a:fontRef>
        </p:style>
      </p:cxnSp>
      <p:pic>
        <p:nvPicPr>
          <p:cNvPr id="4" name="Picture 3" descr="A green and grey text on a black background&#10;&#10;Description automatically generated">
            <a:extLst>
              <a:ext uri="{FF2B5EF4-FFF2-40B4-BE49-F238E27FC236}">
                <a16:creationId xmlns:a16="http://schemas.microsoft.com/office/drawing/2014/main" id="{E8B4FAB3-2449-F24F-67EA-337CAD25A48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305365" y="210073"/>
            <a:ext cx="2575858" cy="515309"/>
          </a:xfrm>
          <a:prstGeom prst="rect">
            <a:avLst/>
          </a:prstGeom>
        </p:spPr>
      </p:pic>
    </p:spTree>
    <p:extLst>
      <p:ext uri="{BB962C8B-B14F-4D97-AF65-F5344CB8AC3E}">
        <p14:creationId xmlns:p14="http://schemas.microsoft.com/office/powerpoint/2010/main" val="2356832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urpose sl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9DE45C-1BAA-B349-8426-1ADAFA879C57}"/>
              </a:ext>
            </a:extLst>
          </p:cNvPr>
          <p:cNvSpPr>
            <a:spLocks noGrp="1"/>
          </p:cNvSpPr>
          <p:nvPr>
            <p:ph idx="1"/>
          </p:nvPr>
        </p:nvSpPr>
        <p:spPr>
          <a:xfrm>
            <a:off x="1066799" y="1562099"/>
            <a:ext cx="10058401" cy="4648199"/>
          </a:xfrm>
        </p:spPr>
        <p:txBody>
          <a:bodyPr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descr="A green and grey text on a black background&#10;&#10;Description automatically generated">
            <a:extLst>
              <a:ext uri="{FF2B5EF4-FFF2-40B4-BE49-F238E27FC236}">
                <a16:creationId xmlns:a16="http://schemas.microsoft.com/office/drawing/2014/main" id="{E8B4FAB3-2449-F24F-67EA-337CAD25A48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73920" y="344032"/>
            <a:ext cx="5044160" cy="1009101"/>
          </a:xfrm>
          <a:prstGeom prst="rect">
            <a:avLst/>
          </a:prstGeom>
        </p:spPr>
      </p:pic>
      <p:sp>
        <p:nvSpPr>
          <p:cNvPr id="7" name="Rectangle 6">
            <a:extLst>
              <a:ext uri="{FF2B5EF4-FFF2-40B4-BE49-F238E27FC236}">
                <a16:creationId xmlns:a16="http://schemas.microsoft.com/office/drawing/2014/main" id="{26D8E5D4-7E86-BDD1-3647-E96FFE2A532E}"/>
              </a:ext>
            </a:extLst>
          </p:cNvPr>
          <p:cNvSpPr/>
          <p:nvPr userDrawn="1"/>
        </p:nvSpPr>
        <p:spPr>
          <a:xfrm>
            <a:off x="0" y="1562100"/>
            <a:ext cx="286871" cy="46481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2419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984">
          <p15:clr>
            <a:srgbClr val="FBAE40"/>
          </p15:clr>
        </p15:guide>
        <p15:guide id="2" pos="384">
          <p15:clr>
            <a:srgbClr val="FBAE40"/>
          </p15:clr>
        </p15:guide>
        <p15:guide id="3" pos="7296">
          <p15:clr>
            <a:srgbClr val="FBAE40"/>
          </p15:clr>
        </p15:guide>
        <p15:guide id="4" orient="horz" pos="3912">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4721D0-A2D8-C742-BA85-923E33488876}"/>
              </a:ext>
            </a:extLst>
          </p:cNvPr>
          <p:cNvSpPr>
            <a:spLocks noGrp="1"/>
          </p:cNvSpPr>
          <p:nvPr>
            <p:ph type="title"/>
          </p:nvPr>
        </p:nvSpPr>
        <p:spPr>
          <a:xfrm>
            <a:off x="416560" y="368135"/>
            <a:ext cx="7468656" cy="1312075"/>
          </a:xfrm>
          <a:prstGeom prst="rect">
            <a:avLst/>
          </a:prstGeom>
        </p:spPr>
        <p:txBody>
          <a:bodyPr vert="horz" wrap="square" lIns="0" tIns="0" rIns="0" bIns="0" rtlCol="0" anchor="ctr"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4A9D0E10-DAFC-CC47-8CE3-1FD5F861DBE8}"/>
              </a:ext>
            </a:extLst>
          </p:cNvPr>
          <p:cNvSpPr>
            <a:spLocks noGrp="1"/>
          </p:cNvSpPr>
          <p:nvPr>
            <p:ph type="body" idx="1"/>
          </p:nvPr>
        </p:nvSpPr>
        <p:spPr>
          <a:xfrm>
            <a:off x="406400" y="1825625"/>
            <a:ext cx="11368066" cy="4351338"/>
          </a:xfrm>
          <a:prstGeom prst="rect">
            <a:avLst/>
          </a:prstGeom>
        </p:spPr>
        <p:txBody>
          <a:bodyPr vert="horz" lIns="0" tIns="0" rIns="0" bIns="0" rtlCol="0" anchor="ctr"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DFC178-3DF8-E147-88FE-5D0230CD96B4}"/>
              </a:ext>
            </a:extLst>
          </p:cNvPr>
          <p:cNvSpPr>
            <a:spLocks noGrp="1"/>
          </p:cNvSpPr>
          <p:nvPr>
            <p:ph type="dt" sz="half" idx="2"/>
          </p:nvPr>
        </p:nvSpPr>
        <p:spPr>
          <a:xfrm>
            <a:off x="40132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394717B8-6640-F340-8337-0BAA676A62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34E9DC4-5146-1042-BA04-61BE8A99CEDA}"/>
              </a:ext>
            </a:extLst>
          </p:cNvPr>
          <p:cNvSpPr>
            <a:spLocks noGrp="1"/>
          </p:cNvSpPr>
          <p:nvPr>
            <p:ph type="sldNum" sz="quarter" idx="4"/>
          </p:nvPr>
        </p:nvSpPr>
        <p:spPr>
          <a:xfrm>
            <a:off x="9043208" y="633603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D660AA-F4B9-9E4A-970E-DF14D91E0EC0}" type="slidenum">
              <a:rPr lang="en-US" smtClean="0"/>
              <a:t>‹#›</a:t>
            </a:fld>
            <a:endParaRPr lang="en-US"/>
          </a:p>
        </p:txBody>
      </p:sp>
    </p:spTree>
    <p:extLst>
      <p:ext uri="{BB962C8B-B14F-4D97-AF65-F5344CB8AC3E}">
        <p14:creationId xmlns:p14="http://schemas.microsoft.com/office/powerpoint/2010/main" val="2072991856"/>
      </p:ext>
    </p:extLst>
  </p:cSld>
  <p:clrMap bg1="lt1" tx1="dk1" bg2="lt2" tx2="dk2" accent1="accent1" accent2="accent2" accent3="accent3" accent4="accent4" accent5="accent5" accent6="accent6" hlink="hlink" folHlink="folHlink"/>
  <p:sldLayoutIdLst>
    <p:sldLayoutId id="2147483705" r:id="rId1"/>
    <p:sldLayoutId id="2147483694" r:id="rId2"/>
    <p:sldLayoutId id="2147483702" r:id="rId3"/>
    <p:sldLayoutId id="2147483823" r:id="rId4"/>
    <p:sldLayoutId id="2147483815" r:id="rId5"/>
    <p:sldLayoutId id="2147483836" r:id="rId6"/>
    <p:sldLayoutId id="2147483819" r:id="rId7"/>
    <p:sldLayoutId id="2147483672" r:id="rId8"/>
    <p:sldLayoutId id="2147483833" r:id="rId9"/>
    <p:sldLayoutId id="2147483831" r:id="rId10"/>
    <p:sldLayoutId id="2147483706" r:id="rId11"/>
    <p:sldLayoutId id="2147483830" r:id="rId12"/>
    <p:sldLayoutId id="2147483829" r:id="rId13"/>
    <p:sldLayoutId id="2147483832" r:id="rId14"/>
    <p:sldLayoutId id="2147483827" r:id="rId15"/>
    <p:sldLayoutId id="2147483816" r:id="rId16"/>
    <p:sldLayoutId id="2147483820" r:id="rId17"/>
    <p:sldLayoutId id="2147483821" r:id="rId18"/>
    <p:sldLayoutId id="2147483711" r:id="rId19"/>
    <p:sldLayoutId id="2147483673" r:id="rId20"/>
    <p:sldLayoutId id="2147483707" r:id="rId21"/>
    <p:sldLayoutId id="2147483712" r:id="rId22"/>
    <p:sldLayoutId id="2147483674" r:id="rId23"/>
    <p:sldLayoutId id="2147483708" r:id="rId24"/>
    <p:sldLayoutId id="2147483713" r:id="rId25"/>
    <p:sldLayoutId id="2147483709" r:id="rId26"/>
    <p:sldLayoutId id="2147483828" r:id="rId27"/>
    <p:sldLayoutId id="2147483675" r:id="rId28"/>
    <p:sldLayoutId id="2147483714" r:id="rId29"/>
    <p:sldLayoutId id="2147483676" r:id="rId30"/>
    <p:sldLayoutId id="2147483710" r:id="rId31"/>
    <p:sldLayoutId id="2147483715" r:id="rId32"/>
    <p:sldLayoutId id="2147483677" r:id="rId33"/>
    <p:sldLayoutId id="2147483678" r:id="rId34"/>
    <p:sldLayoutId id="2147483679" r:id="rId35"/>
    <p:sldLayoutId id="2147483680" r:id="rId36"/>
    <p:sldLayoutId id="2147483806" r:id="rId37"/>
    <p:sldLayoutId id="2147483807" r:id="rId38"/>
    <p:sldLayoutId id="2147483808" r:id="rId39"/>
    <p:sldLayoutId id="2147483809" r:id="rId40"/>
    <p:sldLayoutId id="2147483810" r:id="rId41"/>
    <p:sldLayoutId id="2147483811" r:id="rId42"/>
    <p:sldLayoutId id="2147483812" r:id="rId43"/>
    <p:sldLayoutId id="2147483800" r:id="rId44"/>
    <p:sldLayoutId id="2147483835" r:id="rId45"/>
    <p:sldLayoutId id="2147483801" r:id="rId46"/>
    <p:sldLayoutId id="2147483802" r:id="rId47"/>
    <p:sldLayoutId id="2147483803" r:id="rId48"/>
    <p:sldLayoutId id="2147483804" r:id="rId49"/>
    <p:sldLayoutId id="2147483805" r:id="rId50"/>
    <p:sldLayoutId id="2147483813" r:id="rId51"/>
    <p:sldLayoutId id="2147483814" r:id="rId52"/>
    <p:sldLayoutId id="2147483822" r:id="rId53"/>
    <p:sldLayoutId id="2147483817" r:id="rId54"/>
    <p:sldLayoutId id="2147483818" r:id="rId55"/>
    <p:sldLayoutId id="2147483824" r:id="rId56"/>
    <p:sldLayoutId id="2147483825" r:id="rId57"/>
    <p:sldLayoutId id="2147483826" r:id="rId58"/>
    <p:sldLayoutId id="2147483834" r:id="rId5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0" i="0" kern="1200">
          <a:solidFill>
            <a:schemeClr val="tx1"/>
          </a:solidFill>
          <a:latin typeface="+mj-lt"/>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Calibri Light" panose="020F0302020204030204" pitchFamily="34" charset="0"/>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7.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jpeg"/><Relationship Id="rId2" Type="http://schemas.openxmlformats.org/officeDocument/2006/relationships/image" Target="../media/image42.png"/><Relationship Id="rId1" Type="http://schemas.openxmlformats.org/officeDocument/2006/relationships/slideLayout" Target="../slideLayouts/slideLayout1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50.svg"/><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hyperlink" Target="https://www.census.gov/library/working-papers/2005/demo/2005-Day-Shin.html"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54.svg"/><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microsoft.com/office/2018/10/relationships/comments" Target="../comments/modernComment_945_D010341B.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0.xml"/><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microsoft.com/office/2018/10/relationships/comments" Target="../comments/modernComment_940_4AB667BC.xml"/><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61.png"/><Relationship Id="rId4" Type="http://schemas.openxmlformats.org/officeDocument/2006/relationships/image" Target="../media/image60.jpeg"/></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microsoft.com/office/2018/10/relationships/comments" Target="../comments/modernComment_952_E3B0920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microsoft.com/office/2018/10/relationships/comments" Target="../comments/modernComment_942_C7262843.xml"/><Relationship Id="rId2" Type="http://schemas.openxmlformats.org/officeDocument/2006/relationships/notesSlide" Target="../notesSlides/notesSlide19.xml"/><Relationship Id="rId1" Type="http://schemas.openxmlformats.org/officeDocument/2006/relationships/slideLayout" Target="../slideLayouts/slideLayout16.xml"/><Relationship Id="rId4" Type="http://schemas.openxmlformats.org/officeDocument/2006/relationships/image" Target="../media/image63.jpeg"/></Relationships>
</file>

<file path=ppt/slides/_rels/slide2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65.png"/></Relationships>
</file>

<file path=ppt/slides/_rels/slide29.xml.rels><?xml version="1.0" encoding="UTF-8" standalone="yes"?>
<Relationships xmlns="http://schemas.openxmlformats.org/package/2006/relationships"><Relationship Id="rId2" Type="http://schemas.microsoft.com/office/2018/10/relationships/comments" Target="../comments/modernComment_62C_DEF0F664.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20.png"/><Relationship Id="rId4" Type="http://schemas.openxmlformats.org/officeDocument/2006/relationships/image" Target="../media/image1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3" Type="http://schemas.microsoft.com/office/2018/10/relationships/comments" Target="../comments/modernComment_91C_F3E1B021.xml"/><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45.xml"/><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microsoft.com/office/2018/10/relationships/comments" Target="../comments/modernComment_CB3_B24A1A73.xml"/><Relationship Id="rId1" Type="http://schemas.openxmlformats.org/officeDocument/2006/relationships/slideLayout" Target="../slideLayouts/slideLayout13.xml"/><Relationship Id="rId4" Type="http://schemas.openxmlformats.org/officeDocument/2006/relationships/image" Target="../media/image26.jpeg"/></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45.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microsoft.com/office/2018/10/relationships/comments" Target="../comments/modernComment_CB4_487B4524.xml"/><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29.jpeg"/></Relationships>
</file>

<file path=ppt/slides/_rels/slide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64DD78-4CF4-2D49-91D7-BD472D5D6B18}"/>
              </a:ext>
            </a:extLst>
          </p:cNvPr>
          <p:cNvSpPr>
            <a:spLocks noGrp="1"/>
          </p:cNvSpPr>
          <p:nvPr>
            <p:ph type="body" sz="quarter" idx="14"/>
          </p:nvPr>
        </p:nvSpPr>
        <p:spPr>
          <a:xfrm>
            <a:off x="557080" y="5050595"/>
            <a:ext cx="7817663" cy="747897"/>
          </a:xfrm>
        </p:spPr>
        <p:txBody>
          <a:bodyPr/>
          <a:lstStyle/>
          <a:p>
            <a:r>
              <a:rPr lang="fr-FR">
                <a:latin typeface="Aptos"/>
                <a:ea typeface="Aptos"/>
                <a:cs typeface="Calibri Light"/>
              </a:rPr>
              <a:t>Vue d’ensemble</a:t>
            </a:r>
          </a:p>
        </p:txBody>
      </p:sp>
      <p:sp>
        <p:nvSpPr>
          <p:cNvPr id="4" name="Text Placeholder 3">
            <a:extLst>
              <a:ext uri="{FF2B5EF4-FFF2-40B4-BE49-F238E27FC236}">
                <a16:creationId xmlns:a16="http://schemas.microsoft.com/office/drawing/2014/main" id="{D93B5371-2307-BB45-B8FE-EFDD68774100}"/>
              </a:ext>
            </a:extLst>
          </p:cNvPr>
          <p:cNvSpPr>
            <a:spLocks noGrp="1"/>
          </p:cNvSpPr>
          <p:nvPr>
            <p:ph type="body" sz="quarter" idx="20"/>
          </p:nvPr>
        </p:nvSpPr>
        <p:spPr>
          <a:xfrm>
            <a:off x="557080" y="5727729"/>
            <a:ext cx="6700947" cy="304699"/>
          </a:xfrm>
        </p:spPr>
        <p:txBody>
          <a:bodyPr/>
          <a:lstStyle/>
          <a:p>
            <a:r>
              <a:rPr lang="fr-FR">
                <a:latin typeface="Aptos"/>
              </a:rPr>
              <a:t>Date</a:t>
            </a:r>
          </a:p>
        </p:txBody>
      </p:sp>
    </p:spTree>
    <p:extLst>
      <p:ext uri="{BB962C8B-B14F-4D97-AF65-F5344CB8AC3E}">
        <p14:creationId xmlns:p14="http://schemas.microsoft.com/office/powerpoint/2010/main" val="2035496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AFA80BF3-F427-C741-5E34-54B2B8A89852}"/>
              </a:ext>
            </a:extLst>
          </p:cNvPr>
          <p:cNvSpPr/>
          <p:nvPr/>
        </p:nvSpPr>
        <p:spPr>
          <a:xfrm>
            <a:off x="3624007" y="2081934"/>
            <a:ext cx="4332021" cy="4430035"/>
          </a:xfrm>
          <a:prstGeom prst="ellipse">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03B910EC-34AC-6DB1-B89F-199A3B1F5B36}"/>
              </a:ext>
            </a:extLst>
          </p:cNvPr>
          <p:cNvSpPr>
            <a:spLocks noGrp="1"/>
          </p:cNvSpPr>
          <p:nvPr>
            <p:ph type="title"/>
          </p:nvPr>
        </p:nvSpPr>
        <p:spPr/>
        <p:txBody>
          <a:bodyPr/>
          <a:lstStyle/>
          <a:p>
            <a:r>
              <a:rPr lang="fr-FR">
                <a:latin typeface="Aptos Light"/>
                <a:ea typeface="Aptos Light"/>
                <a:cs typeface="Calibri Light"/>
              </a:rPr>
              <a:t>L’expérience EnglishConnect </a:t>
            </a:r>
          </a:p>
        </p:txBody>
      </p:sp>
      <p:sp>
        <p:nvSpPr>
          <p:cNvPr id="2" name="Text Placeholder 1">
            <a:extLst>
              <a:ext uri="{FF2B5EF4-FFF2-40B4-BE49-F238E27FC236}">
                <a16:creationId xmlns:a16="http://schemas.microsoft.com/office/drawing/2014/main" id="{A8367179-1E1B-7443-232A-BF4086E33863}"/>
              </a:ext>
            </a:extLst>
          </p:cNvPr>
          <p:cNvSpPr>
            <a:spLocks noGrp="1"/>
          </p:cNvSpPr>
          <p:nvPr>
            <p:ph type="body" sz="quarter" idx="13"/>
          </p:nvPr>
        </p:nvSpPr>
        <p:spPr>
          <a:xfrm>
            <a:off x="609601" y="965200"/>
            <a:ext cx="4569778" cy="568960"/>
          </a:xfrm>
        </p:spPr>
        <p:txBody>
          <a:bodyPr/>
          <a:lstStyle/>
          <a:p>
            <a:r>
              <a:rPr lang="fr-FR">
                <a:latin typeface="Aptos Light" panose="020B0004020202020204" pitchFamily="34" charset="0"/>
              </a:rPr>
              <a:t>Apprendre dans un environnement unique de foi, de camaraderie et de progression.</a:t>
            </a:r>
          </a:p>
        </p:txBody>
      </p:sp>
      <p:sp>
        <p:nvSpPr>
          <p:cNvPr id="14" name="TextBox 13">
            <a:extLst>
              <a:ext uri="{FF2B5EF4-FFF2-40B4-BE49-F238E27FC236}">
                <a16:creationId xmlns:a16="http://schemas.microsoft.com/office/drawing/2014/main" id="{4FBCE7C6-2522-04DE-0AC9-93CE54769F16}"/>
              </a:ext>
            </a:extLst>
          </p:cNvPr>
          <p:cNvSpPr txBox="1"/>
          <p:nvPr/>
        </p:nvSpPr>
        <p:spPr>
          <a:xfrm>
            <a:off x="6599671" y="1375554"/>
            <a:ext cx="3364842" cy="769441"/>
          </a:xfrm>
          <a:prstGeom prst="rect">
            <a:avLst/>
          </a:prstGeom>
          <a:noFill/>
        </p:spPr>
        <p:txBody>
          <a:bodyPr wrap="square" lIns="91440" tIns="45720" rIns="91440" bIns="45720" rtlCol="0" anchor="t">
            <a:spAutoFit/>
          </a:bodyPr>
          <a:lstStyle/>
          <a:p>
            <a:r>
              <a:rPr lang="fr-FR" sz="2200">
                <a:latin typeface="Aptos Light"/>
                <a:ea typeface="Aptos Light"/>
                <a:cs typeface="Open Sans Light"/>
              </a:rPr>
              <a:t>Principes spirituels </a:t>
            </a:r>
            <a:br>
              <a:rPr lang="fr-FR" sz="2200">
                <a:latin typeface="Aptos Light"/>
                <a:ea typeface="Aptos Light"/>
                <a:cs typeface="Open Sans Light"/>
              </a:rPr>
            </a:br>
            <a:r>
              <a:rPr lang="fr-FR" sz="2200">
                <a:latin typeface="Aptos Light"/>
                <a:ea typeface="Aptos Light"/>
                <a:cs typeface="Open Sans Light"/>
              </a:rPr>
              <a:t>d’apprentissage</a:t>
            </a:r>
          </a:p>
        </p:txBody>
      </p:sp>
      <p:sp>
        <p:nvSpPr>
          <p:cNvPr id="15" name="TextBox 14">
            <a:extLst>
              <a:ext uri="{FF2B5EF4-FFF2-40B4-BE49-F238E27FC236}">
                <a16:creationId xmlns:a16="http://schemas.microsoft.com/office/drawing/2014/main" id="{64618C3C-C9B6-147D-E104-0ABBA53B02C4}"/>
              </a:ext>
            </a:extLst>
          </p:cNvPr>
          <p:cNvSpPr txBox="1"/>
          <p:nvPr/>
        </p:nvSpPr>
        <p:spPr>
          <a:xfrm>
            <a:off x="1141577" y="3127951"/>
            <a:ext cx="2081075" cy="1107996"/>
          </a:xfrm>
          <a:prstGeom prst="rect">
            <a:avLst/>
          </a:prstGeom>
          <a:noFill/>
        </p:spPr>
        <p:txBody>
          <a:bodyPr wrap="square" lIns="0" tIns="45720" rIns="91440" bIns="45720" rtlCol="0" anchor="t">
            <a:spAutoFit/>
          </a:bodyPr>
          <a:lstStyle/>
          <a:p>
            <a:pPr marL="251460"/>
            <a:r>
              <a:rPr lang="fr-FR" sz="2200">
                <a:latin typeface="Aptos Light"/>
                <a:ea typeface="Aptos Light"/>
                <a:cs typeface="Open Sans Light"/>
              </a:rPr>
              <a:t>Groupes de conversation interactifs</a:t>
            </a:r>
          </a:p>
        </p:txBody>
      </p:sp>
      <p:sp>
        <p:nvSpPr>
          <p:cNvPr id="16" name="TextBox 15">
            <a:extLst>
              <a:ext uri="{FF2B5EF4-FFF2-40B4-BE49-F238E27FC236}">
                <a16:creationId xmlns:a16="http://schemas.microsoft.com/office/drawing/2014/main" id="{EFEF88FB-7C3A-6D2B-F940-37FA03831C18}"/>
              </a:ext>
            </a:extLst>
          </p:cNvPr>
          <p:cNvSpPr txBox="1"/>
          <p:nvPr/>
        </p:nvSpPr>
        <p:spPr>
          <a:xfrm>
            <a:off x="8624997" y="3239312"/>
            <a:ext cx="3156737" cy="769441"/>
          </a:xfrm>
          <a:prstGeom prst="rect">
            <a:avLst/>
          </a:prstGeom>
          <a:noFill/>
        </p:spPr>
        <p:txBody>
          <a:bodyPr wrap="square" lIns="91440" tIns="45720" rIns="91440" bIns="45720" rtlCol="0" anchor="t">
            <a:spAutoFit/>
          </a:bodyPr>
          <a:lstStyle/>
          <a:p>
            <a:r>
              <a:rPr lang="fr-FR" sz="2200">
                <a:latin typeface="Aptos Light"/>
                <a:ea typeface="Aptos Light"/>
                <a:cs typeface="Open Sans Light"/>
              </a:rPr>
              <a:t>Des outils pour </a:t>
            </a:r>
            <a:br>
              <a:rPr lang="fr-FR" sz="2200">
                <a:latin typeface="Aptos Light"/>
                <a:ea typeface="Aptos Light"/>
                <a:cs typeface="Open Sans Light"/>
              </a:rPr>
            </a:br>
            <a:r>
              <a:rPr lang="fr-FR" sz="2200">
                <a:latin typeface="Aptos Light"/>
                <a:ea typeface="Aptos Light"/>
                <a:cs typeface="Open Sans Light"/>
              </a:rPr>
              <a:t>accélérer l’apprentissage</a:t>
            </a:r>
          </a:p>
        </p:txBody>
      </p:sp>
      <p:sp>
        <p:nvSpPr>
          <p:cNvPr id="17" name="TextBox 16">
            <a:extLst>
              <a:ext uri="{FF2B5EF4-FFF2-40B4-BE49-F238E27FC236}">
                <a16:creationId xmlns:a16="http://schemas.microsoft.com/office/drawing/2014/main" id="{FC79F7C8-ED92-C6E6-FC8A-C627AB6A47F2}"/>
              </a:ext>
            </a:extLst>
          </p:cNvPr>
          <p:cNvSpPr txBox="1"/>
          <p:nvPr/>
        </p:nvSpPr>
        <p:spPr>
          <a:xfrm>
            <a:off x="1313033" y="5417102"/>
            <a:ext cx="3493935" cy="769441"/>
          </a:xfrm>
          <a:prstGeom prst="rect">
            <a:avLst/>
          </a:prstGeom>
          <a:noFill/>
        </p:spPr>
        <p:txBody>
          <a:bodyPr wrap="square" lIns="91440" tIns="45720" rIns="91440" bIns="45720" rtlCol="0" anchor="t">
            <a:spAutoFit/>
          </a:bodyPr>
          <a:lstStyle/>
          <a:p>
            <a:pPr indent="0">
              <a:buNone/>
            </a:pPr>
            <a:r>
              <a:rPr lang="fr-FR" sz="2200">
                <a:latin typeface="Aptos Light"/>
                <a:ea typeface="Aptos Light"/>
                <a:cs typeface="Open Sans Light"/>
              </a:rPr>
              <a:t>Pratique ciblée </a:t>
            </a:r>
            <a:br>
              <a:rPr lang="fr-FR" sz="2200">
                <a:latin typeface="Aptos Light"/>
                <a:ea typeface="Aptos Light"/>
                <a:cs typeface="Open Sans Light"/>
              </a:rPr>
            </a:br>
            <a:r>
              <a:rPr lang="fr-FR" sz="2200">
                <a:latin typeface="Aptos Light"/>
                <a:ea typeface="Aptos Light"/>
                <a:cs typeface="Open Sans Light"/>
              </a:rPr>
              <a:t>et commentaires</a:t>
            </a:r>
          </a:p>
        </p:txBody>
      </p:sp>
      <p:sp>
        <p:nvSpPr>
          <p:cNvPr id="4" name="Oval 3">
            <a:extLst>
              <a:ext uri="{FF2B5EF4-FFF2-40B4-BE49-F238E27FC236}">
                <a16:creationId xmlns:a16="http://schemas.microsoft.com/office/drawing/2014/main" id="{7EC63098-5D7D-01CB-ED10-F2017554946D}"/>
              </a:ext>
            </a:extLst>
          </p:cNvPr>
          <p:cNvSpPr/>
          <p:nvPr/>
        </p:nvSpPr>
        <p:spPr>
          <a:xfrm>
            <a:off x="6696866" y="5091677"/>
            <a:ext cx="1420292" cy="1420292"/>
          </a:xfrm>
          <a:prstGeom prst="ellipse">
            <a:avLst/>
          </a:prstGeom>
          <a:solidFill>
            <a:schemeClr val="bg1"/>
          </a:solid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7A42A208-AFDC-FB7F-E22F-3F4405D3DC12}"/>
              </a:ext>
            </a:extLst>
          </p:cNvPr>
          <p:cNvSpPr/>
          <p:nvPr/>
        </p:nvSpPr>
        <p:spPr>
          <a:xfrm>
            <a:off x="7064366" y="2932890"/>
            <a:ext cx="1420292" cy="1420292"/>
          </a:xfrm>
          <a:prstGeom prst="ellipse">
            <a:avLst/>
          </a:prstGeom>
          <a:solidFill>
            <a:schemeClr val="bg1"/>
          </a:solid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866ACF00-FCF0-2DB6-7131-73DD49D39861}"/>
              </a:ext>
            </a:extLst>
          </p:cNvPr>
          <p:cNvSpPr/>
          <p:nvPr/>
        </p:nvSpPr>
        <p:spPr>
          <a:xfrm>
            <a:off x="5079871" y="1421411"/>
            <a:ext cx="1420292" cy="1420292"/>
          </a:xfrm>
          <a:prstGeom prst="ellipse">
            <a:avLst/>
          </a:prstGeom>
          <a:solidFill>
            <a:schemeClr val="bg1"/>
          </a:solid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7321FA5-2589-3CA9-8EEA-94090391A23D}"/>
              </a:ext>
            </a:extLst>
          </p:cNvPr>
          <p:cNvSpPr/>
          <p:nvPr/>
        </p:nvSpPr>
        <p:spPr>
          <a:xfrm>
            <a:off x="3034369" y="2926064"/>
            <a:ext cx="1420292" cy="1420292"/>
          </a:xfrm>
          <a:prstGeom prst="ellipse">
            <a:avLst/>
          </a:prstGeom>
          <a:solidFill>
            <a:schemeClr val="bg1"/>
          </a:solid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group of people with a speech bubble&#10;&#10;Description automatically generated">
            <a:extLst>
              <a:ext uri="{FF2B5EF4-FFF2-40B4-BE49-F238E27FC236}">
                <a16:creationId xmlns:a16="http://schemas.microsoft.com/office/drawing/2014/main" id="{A4D03171-5C7F-07F4-F9C1-009B75BA3949}"/>
              </a:ext>
            </a:extLst>
          </p:cNvPr>
          <p:cNvPicPr>
            <a:picLocks noChangeAspect="1"/>
          </p:cNvPicPr>
          <p:nvPr/>
        </p:nvPicPr>
        <p:blipFill>
          <a:blip r:embed="rId3"/>
          <a:stretch>
            <a:fillRect/>
          </a:stretch>
        </p:blipFill>
        <p:spPr>
          <a:xfrm>
            <a:off x="3113235" y="3014671"/>
            <a:ext cx="1221276" cy="1221276"/>
          </a:xfrm>
          <a:prstGeom prst="rect">
            <a:avLst/>
          </a:prstGeom>
        </p:spPr>
      </p:pic>
      <p:pic>
        <p:nvPicPr>
          <p:cNvPr id="11" name="Picture 10" descr="A hands clapping with green lines&#10;&#10;Description automatically generated with medium confidence">
            <a:extLst>
              <a:ext uri="{FF2B5EF4-FFF2-40B4-BE49-F238E27FC236}">
                <a16:creationId xmlns:a16="http://schemas.microsoft.com/office/drawing/2014/main" id="{3C200819-4E89-3057-F539-99663C388A0E}"/>
              </a:ext>
            </a:extLst>
          </p:cNvPr>
          <p:cNvPicPr>
            <a:picLocks noChangeAspect="1"/>
          </p:cNvPicPr>
          <p:nvPr/>
        </p:nvPicPr>
        <p:blipFill>
          <a:blip r:embed="rId4"/>
          <a:stretch>
            <a:fillRect/>
          </a:stretch>
        </p:blipFill>
        <p:spPr>
          <a:xfrm>
            <a:off x="5179379" y="1488227"/>
            <a:ext cx="1221276" cy="1221276"/>
          </a:xfrm>
          <a:prstGeom prst="rect">
            <a:avLst/>
          </a:prstGeom>
        </p:spPr>
      </p:pic>
      <p:pic>
        <p:nvPicPr>
          <p:cNvPr id="13" name="Picture 12" descr="A green and blue book with a person in the middle&#10;&#10;Description automatically generated">
            <a:extLst>
              <a:ext uri="{FF2B5EF4-FFF2-40B4-BE49-F238E27FC236}">
                <a16:creationId xmlns:a16="http://schemas.microsoft.com/office/drawing/2014/main" id="{5A05B712-DCD2-F203-59BB-438448C5F3F1}"/>
              </a:ext>
            </a:extLst>
          </p:cNvPr>
          <p:cNvPicPr>
            <a:picLocks noChangeAspect="1"/>
          </p:cNvPicPr>
          <p:nvPr/>
        </p:nvPicPr>
        <p:blipFill>
          <a:blip r:embed="rId5"/>
          <a:stretch>
            <a:fillRect/>
          </a:stretch>
        </p:blipFill>
        <p:spPr>
          <a:xfrm>
            <a:off x="7118267" y="2952217"/>
            <a:ext cx="1348533" cy="1348533"/>
          </a:xfrm>
          <a:prstGeom prst="rect">
            <a:avLst/>
          </a:prstGeom>
        </p:spPr>
      </p:pic>
      <p:sp>
        <p:nvSpPr>
          <p:cNvPr id="9" name="Oval 8">
            <a:extLst>
              <a:ext uri="{FF2B5EF4-FFF2-40B4-BE49-F238E27FC236}">
                <a16:creationId xmlns:a16="http://schemas.microsoft.com/office/drawing/2014/main" id="{A4A55C26-6441-0263-DD5D-0DC5928A792B}"/>
              </a:ext>
            </a:extLst>
          </p:cNvPr>
          <p:cNvSpPr/>
          <p:nvPr/>
        </p:nvSpPr>
        <p:spPr>
          <a:xfrm>
            <a:off x="3606187" y="5091677"/>
            <a:ext cx="1420292" cy="1420292"/>
          </a:xfrm>
          <a:prstGeom prst="ellipse">
            <a:avLst/>
          </a:prstGeom>
          <a:solidFill>
            <a:schemeClr val="bg1"/>
          </a:solid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FF127D0E-65B8-A944-D55A-0B4591782DB8}"/>
              </a:ext>
            </a:extLst>
          </p:cNvPr>
          <p:cNvSpPr txBox="1"/>
          <p:nvPr/>
        </p:nvSpPr>
        <p:spPr>
          <a:xfrm>
            <a:off x="8382101" y="5417102"/>
            <a:ext cx="2496866" cy="769441"/>
          </a:xfrm>
          <a:prstGeom prst="rect">
            <a:avLst/>
          </a:prstGeom>
          <a:noFill/>
        </p:spPr>
        <p:txBody>
          <a:bodyPr wrap="square" lIns="91440" tIns="45720" rIns="91440" bIns="45720" rtlCol="0" anchor="t">
            <a:spAutoFit/>
          </a:bodyPr>
          <a:lstStyle/>
          <a:p>
            <a:r>
              <a:rPr lang="fr-FR" sz="2200">
                <a:latin typeface="Aptos Light"/>
                <a:ea typeface="Aptos Light"/>
                <a:cs typeface="Open Sans Light"/>
              </a:rPr>
              <a:t>L’accent est mis sur </a:t>
            </a:r>
          </a:p>
          <a:p>
            <a:r>
              <a:rPr lang="fr-FR" sz="2200">
                <a:latin typeface="Aptos Light"/>
                <a:ea typeface="Aptos Light"/>
                <a:cs typeface="Open Sans Light"/>
              </a:rPr>
              <a:t>la communication</a:t>
            </a:r>
          </a:p>
        </p:txBody>
      </p:sp>
      <p:pic>
        <p:nvPicPr>
          <p:cNvPr id="19" name="Picture 18">
            <a:extLst>
              <a:ext uri="{FF2B5EF4-FFF2-40B4-BE49-F238E27FC236}">
                <a16:creationId xmlns:a16="http://schemas.microsoft.com/office/drawing/2014/main" id="{DCCE5D6D-61F2-CD70-76C4-803D0B0ED885}"/>
              </a:ext>
            </a:extLst>
          </p:cNvPr>
          <p:cNvPicPr>
            <a:picLocks noChangeAspect="1"/>
          </p:cNvPicPr>
          <p:nvPr/>
        </p:nvPicPr>
        <p:blipFill>
          <a:blip r:embed="rId6"/>
          <a:srcRect/>
          <a:stretch/>
        </p:blipFill>
        <p:spPr>
          <a:xfrm>
            <a:off x="6833796" y="5323548"/>
            <a:ext cx="1138501" cy="1138501"/>
          </a:xfrm>
          <a:prstGeom prst="rect">
            <a:avLst/>
          </a:prstGeom>
        </p:spPr>
      </p:pic>
      <p:pic>
        <p:nvPicPr>
          <p:cNvPr id="12" name="Picture 11" descr="A green tick in a circle&#10;&#10;Description automatically generated">
            <a:extLst>
              <a:ext uri="{FF2B5EF4-FFF2-40B4-BE49-F238E27FC236}">
                <a16:creationId xmlns:a16="http://schemas.microsoft.com/office/drawing/2014/main" id="{A7C01189-038E-5244-2EFB-FF19F5AE0E5D}"/>
              </a:ext>
            </a:extLst>
          </p:cNvPr>
          <p:cNvPicPr>
            <a:picLocks noChangeAspect="1"/>
          </p:cNvPicPr>
          <p:nvPr/>
        </p:nvPicPr>
        <p:blipFill>
          <a:blip r:embed="rId7"/>
          <a:stretch>
            <a:fillRect/>
          </a:stretch>
        </p:blipFill>
        <p:spPr>
          <a:xfrm>
            <a:off x="3606187" y="5127555"/>
            <a:ext cx="1348533" cy="1348533"/>
          </a:xfrm>
          <a:prstGeom prst="rect">
            <a:avLst/>
          </a:prstGeom>
        </p:spPr>
      </p:pic>
    </p:spTree>
    <p:extLst>
      <p:ext uri="{BB962C8B-B14F-4D97-AF65-F5344CB8AC3E}">
        <p14:creationId xmlns:p14="http://schemas.microsoft.com/office/powerpoint/2010/main" val="237850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8132E28-F006-C04A-B3E1-A5C743809351}"/>
              </a:ext>
            </a:extLst>
          </p:cNvPr>
          <p:cNvSpPr/>
          <p:nvPr/>
        </p:nvSpPr>
        <p:spPr>
          <a:xfrm>
            <a:off x="6682749" y="4045309"/>
            <a:ext cx="4576238" cy="2134997"/>
          </a:xfrm>
          <a:prstGeom prst="rect">
            <a:avLst/>
          </a:prstGeom>
          <a:solidFill>
            <a:schemeClr val="bg1"/>
          </a:solidFill>
          <a:ln>
            <a:noFill/>
          </a:ln>
          <a:effectLst>
            <a:outerShdw blurRad="267781" dist="113238"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7A1C276B-2A33-C049-AEF8-5AF88AD11664}"/>
              </a:ext>
            </a:extLst>
          </p:cNvPr>
          <p:cNvSpPr txBox="1">
            <a:spLocks/>
          </p:cNvSpPr>
          <p:nvPr/>
        </p:nvSpPr>
        <p:spPr>
          <a:xfrm>
            <a:off x="5762558" y="1177742"/>
            <a:ext cx="5963681" cy="61640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fr-FR" sz="3200">
                <a:latin typeface="Aptos Light"/>
                <a:ea typeface="Aptos Light"/>
                <a:cs typeface="Roboto Slab Light"/>
              </a:rPr>
              <a:t>Chercher l’aide de Dieu pour apprendre l’anglais</a:t>
            </a:r>
          </a:p>
        </p:txBody>
      </p:sp>
      <p:sp>
        <p:nvSpPr>
          <p:cNvPr id="3" name="Rectangle 2">
            <a:extLst>
              <a:ext uri="{FF2B5EF4-FFF2-40B4-BE49-F238E27FC236}">
                <a16:creationId xmlns:a16="http://schemas.microsoft.com/office/drawing/2014/main" id="{2198D0CB-A244-3645-93EF-5E47B40A5F95}"/>
              </a:ext>
            </a:extLst>
          </p:cNvPr>
          <p:cNvSpPr/>
          <p:nvPr/>
        </p:nvSpPr>
        <p:spPr>
          <a:xfrm>
            <a:off x="5762558" y="2211005"/>
            <a:ext cx="5722451" cy="1189300"/>
          </a:xfrm>
          <a:prstGeom prst="rect">
            <a:avLst/>
          </a:prstGeom>
        </p:spPr>
        <p:txBody>
          <a:bodyPr wrap="square" lIns="91440" tIns="45720" rIns="91440" bIns="45720" anchor="t">
            <a:spAutoFit/>
          </a:bodyPr>
          <a:lstStyle/>
          <a:p>
            <a:pPr>
              <a:lnSpc>
                <a:spcPct val="110000"/>
              </a:lnSpc>
            </a:pPr>
            <a:r>
              <a:rPr lang="fr-FR" sz="2200">
                <a:latin typeface="Aptos Light"/>
                <a:ea typeface="Aptos Light"/>
                <a:cs typeface="Open Sans Light"/>
              </a:rPr>
              <a:t>Les leçons comprennent des principes spirituels d’apprentissage pour aider les participants à se rapprocher de Dieu pour atteindre leurs objectifs.</a:t>
            </a:r>
          </a:p>
        </p:txBody>
      </p:sp>
      <p:sp>
        <p:nvSpPr>
          <p:cNvPr id="6" name="Rectangle 5">
            <a:extLst>
              <a:ext uri="{FF2B5EF4-FFF2-40B4-BE49-F238E27FC236}">
                <a16:creationId xmlns:a16="http://schemas.microsoft.com/office/drawing/2014/main" id="{BD44D150-ABF4-D14A-BE79-37F452EC4044}"/>
              </a:ext>
            </a:extLst>
          </p:cNvPr>
          <p:cNvSpPr/>
          <p:nvPr/>
        </p:nvSpPr>
        <p:spPr>
          <a:xfrm>
            <a:off x="7632080" y="4100102"/>
            <a:ext cx="3460255" cy="1754326"/>
          </a:xfrm>
          <a:prstGeom prst="rect">
            <a:avLst/>
          </a:prstGeom>
        </p:spPr>
        <p:txBody>
          <a:bodyPr wrap="square" lIns="91440" tIns="45720" rIns="91440" bIns="45720" anchor="t">
            <a:spAutoFit/>
          </a:bodyPr>
          <a:lstStyle/>
          <a:p>
            <a:pPr algn="ctr"/>
            <a:r>
              <a:rPr lang="fr-FR" b="1">
                <a:solidFill>
                  <a:schemeClr val="tx2">
                    <a:lumMod val="90000"/>
                    <a:lumOff val="10000"/>
                  </a:schemeClr>
                </a:solidFill>
                <a:latin typeface="Aptos"/>
                <a:ea typeface="Aptos"/>
                <a:cs typeface="Open Sans"/>
              </a:rPr>
              <a:t>« Il est réconfortant de parler avec des personnes qui ont le même objectif que vous, qui s’efforcent de devenir meilleurs ensemble par l’effort et la foi en Jésus-Christ ». </a:t>
            </a:r>
          </a:p>
          <a:p>
            <a:pPr algn="ctr"/>
            <a:r>
              <a:rPr lang="fr-FR" sz="1600">
                <a:solidFill>
                  <a:srgbClr val="318D43"/>
                </a:solidFill>
                <a:latin typeface="Aptos"/>
                <a:ea typeface="Aptos"/>
                <a:cs typeface="+mn-lt"/>
              </a:rPr>
              <a:t>—</a:t>
            </a:r>
            <a:r>
              <a:rPr lang="fr-FR" sz="1600">
                <a:solidFill>
                  <a:srgbClr val="318D43"/>
                </a:solidFill>
              </a:rPr>
              <a:t> </a:t>
            </a:r>
            <a:r>
              <a:rPr lang="fr-FR" sz="1600" b="1" err="1">
                <a:solidFill>
                  <a:srgbClr val="318D43"/>
                </a:solidFill>
                <a:latin typeface="Aptos"/>
                <a:ea typeface="Aptos"/>
                <a:cs typeface="Open Sans"/>
              </a:rPr>
              <a:t>Sharlene</a:t>
            </a:r>
            <a:r>
              <a:rPr lang="fr-FR" sz="1600" b="1">
                <a:solidFill>
                  <a:srgbClr val="318D43"/>
                </a:solidFill>
                <a:latin typeface="Aptos"/>
                <a:ea typeface="Aptos"/>
                <a:cs typeface="Open Sans"/>
              </a:rPr>
              <a:t> </a:t>
            </a:r>
            <a:r>
              <a:rPr lang="fr-FR" sz="1600" b="1" err="1">
                <a:solidFill>
                  <a:srgbClr val="318D43"/>
                </a:solidFill>
                <a:latin typeface="Aptos"/>
                <a:ea typeface="Aptos"/>
                <a:cs typeface="Open Sans"/>
              </a:rPr>
              <a:t>Recodig</a:t>
            </a:r>
            <a:endParaRPr lang="fr-FR" sz="1600" b="1">
              <a:solidFill>
                <a:srgbClr val="318D43"/>
              </a:solidFill>
              <a:latin typeface="Aptos"/>
              <a:ea typeface="Aptos"/>
              <a:cs typeface="Open Sans"/>
            </a:endParaRPr>
          </a:p>
        </p:txBody>
      </p:sp>
      <p:sp>
        <p:nvSpPr>
          <p:cNvPr id="9" name="Oval 8">
            <a:extLst>
              <a:ext uri="{FF2B5EF4-FFF2-40B4-BE49-F238E27FC236}">
                <a16:creationId xmlns:a16="http://schemas.microsoft.com/office/drawing/2014/main" id="{6A06CB3A-8E3C-83C5-7FD7-BD64A5CB2419}"/>
              </a:ext>
            </a:extLst>
          </p:cNvPr>
          <p:cNvSpPr/>
          <p:nvPr/>
        </p:nvSpPr>
        <p:spPr>
          <a:xfrm>
            <a:off x="5884441" y="4309343"/>
            <a:ext cx="1606927" cy="1606927"/>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38100">
            <a:solidFill>
              <a:srgbClr val="318D4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Placeholder 11" descr="A person reading a book with a dog&#10;&#10;Description automatically generated">
            <a:extLst>
              <a:ext uri="{FF2B5EF4-FFF2-40B4-BE49-F238E27FC236}">
                <a16:creationId xmlns:a16="http://schemas.microsoft.com/office/drawing/2014/main" id="{AAB8E745-491D-3301-B4B1-574BE3937AE0}"/>
              </a:ext>
            </a:extLst>
          </p:cNvPr>
          <p:cNvPicPr>
            <a:picLocks noGrp="1" noChangeAspect="1"/>
          </p:cNvPicPr>
          <p:nvPr>
            <p:ph type="pic" sz="quarter" idx="13"/>
          </p:nvPr>
        </p:nvPicPr>
        <p:blipFill>
          <a:blip r:embed="rId4">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665768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1540E2-FC8D-E3DE-A6D2-9AEDDA475F6D}"/>
              </a:ext>
            </a:extLst>
          </p:cNvPr>
          <p:cNvSpPr>
            <a:spLocks noGrp="1"/>
          </p:cNvSpPr>
          <p:nvPr>
            <p:ph type="title" idx="4294967295"/>
          </p:nvPr>
        </p:nvSpPr>
        <p:spPr>
          <a:xfrm>
            <a:off x="609600" y="400186"/>
            <a:ext cx="7940675" cy="500063"/>
          </a:xfrm>
        </p:spPr>
        <p:txBody>
          <a:bodyPr/>
          <a:lstStyle/>
          <a:p>
            <a:r>
              <a:rPr lang="fr-FR">
                <a:latin typeface="Aptos Light"/>
              </a:rPr>
              <a:t>Principes d’apprentissage</a:t>
            </a:r>
          </a:p>
        </p:txBody>
      </p:sp>
      <p:graphicFrame>
        <p:nvGraphicFramePr>
          <p:cNvPr id="5" name="Content Placeholder 4">
            <a:extLst>
              <a:ext uri="{FF2B5EF4-FFF2-40B4-BE49-F238E27FC236}">
                <a16:creationId xmlns:a16="http://schemas.microsoft.com/office/drawing/2014/main" id="{ADBEBBD0-3E34-ED7E-FEFA-2BBC16191037}"/>
              </a:ext>
            </a:extLst>
          </p:cNvPr>
          <p:cNvGraphicFramePr>
            <a:graphicFrameLocks noGrp="1"/>
          </p:cNvGraphicFramePr>
          <p:nvPr>
            <p:ph idx="4294967295"/>
            <p:extLst>
              <p:ext uri="{D42A27DB-BD31-4B8C-83A1-F6EECF244321}">
                <p14:modId xmlns:p14="http://schemas.microsoft.com/office/powerpoint/2010/main" val="1281737092"/>
              </p:ext>
            </p:extLst>
          </p:nvPr>
        </p:nvGraphicFramePr>
        <p:xfrm>
          <a:off x="609600" y="1568586"/>
          <a:ext cx="109728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Placeholder 3">
            <a:extLst>
              <a:ext uri="{FF2B5EF4-FFF2-40B4-BE49-F238E27FC236}">
                <a16:creationId xmlns:a16="http://schemas.microsoft.com/office/drawing/2014/main" id="{9B1C61A4-5FAB-7893-E46A-96A3C681A41E}"/>
              </a:ext>
            </a:extLst>
          </p:cNvPr>
          <p:cNvSpPr>
            <a:spLocks noGrp="1"/>
          </p:cNvSpPr>
          <p:nvPr>
            <p:ph type="body" sz="quarter" idx="4294967295"/>
          </p:nvPr>
        </p:nvSpPr>
        <p:spPr>
          <a:xfrm>
            <a:off x="609600" y="871674"/>
            <a:ext cx="10869613" cy="363537"/>
          </a:xfrm>
        </p:spPr>
        <p:txBody>
          <a:bodyPr/>
          <a:lstStyle/>
          <a:p>
            <a:pPr marL="0" indent="0">
              <a:buNone/>
            </a:pPr>
            <a:r>
              <a:rPr lang="fr-FR" i="1">
                <a:latin typeface="Calibri Light"/>
                <a:cs typeface="Calibri Light"/>
              </a:rPr>
              <a:t>Notre approche : « Cherchez la connaissance par l’étude et aussi par la foi. »(Doctrine et Alliances 88:118)</a:t>
            </a:r>
          </a:p>
        </p:txBody>
      </p:sp>
    </p:spTree>
    <p:extLst>
      <p:ext uri="{BB962C8B-B14F-4D97-AF65-F5344CB8AC3E}">
        <p14:creationId xmlns:p14="http://schemas.microsoft.com/office/powerpoint/2010/main" val="2387467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09CB375-D74F-D5D5-FA28-3F72AD655BE9}"/>
              </a:ext>
            </a:extLst>
          </p:cNvPr>
          <p:cNvSpPr>
            <a:spLocks noGrp="1"/>
          </p:cNvSpPr>
          <p:nvPr>
            <p:ph type="sldNum" sz="quarter" idx="12"/>
          </p:nvPr>
        </p:nvSpPr>
        <p:spPr/>
        <p:txBody>
          <a:bodyPr/>
          <a:lstStyle/>
          <a:p>
            <a:fld id="{6DD660AA-F4B9-9E4A-970E-DF14D91E0EC0}" type="slidenum">
              <a:rPr lang="en-US" smtClean="0"/>
              <a:t>13</a:t>
            </a:fld>
            <a:endParaRPr lang="en-US"/>
          </a:p>
        </p:txBody>
      </p:sp>
      <p:cxnSp>
        <p:nvCxnSpPr>
          <p:cNvPr id="8" name="Straight Connector 7">
            <a:extLst>
              <a:ext uri="{FF2B5EF4-FFF2-40B4-BE49-F238E27FC236}">
                <a16:creationId xmlns:a16="http://schemas.microsoft.com/office/drawing/2014/main" id="{631EE638-E434-92A8-580E-F29BE3EBB9D5}"/>
              </a:ext>
            </a:extLst>
          </p:cNvPr>
          <p:cNvCxnSpPr>
            <a:cxnSpLocks/>
          </p:cNvCxnSpPr>
          <p:nvPr/>
        </p:nvCxnSpPr>
        <p:spPr>
          <a:xfrm>
            <a:off x="5751437" y="1197187"/>
            <a:ext cx="0" cy="1460326"/>
          </a:xfrm>
          <a:prstGeom prst="line">
            <a:avLst/>
          </a:prstGeom>
          <a:ln w="19050">
            <a:solidFill>
              <a:srgbClr val="6DB344"/>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525F769-4A7E-344E-E342-74B25B460781}"/>
              </a:ext>
            </a:extLst>
          </p:cNvPr>
          <p:cNvCxnSpPr>
            <a:cxnSpLocks/>
          </p:cNvCxnSpPr>
          <p:nvPr/>
        </p:nvCxnSpPr>
        <p:spPr>
          <a:xfrm>
            <a:off x="5751437" y="3052491"/>
            <a:ext cx="0" cy="1460326"/>
          </a:xfrm>
          <a:prstGeom prst="line">
            <a:avLst/>
          </a:prstGeom>
          <a:ln w="12700">
            <a:solidFill>
              <a:srgbClr val="FAA61A"/>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DEB3486-61E8-C182-C368-7C3BE3C1C7F8}"/>
              </a:ext>
            </a:extLst>
          </p:cNvPr>
          <p:cNvCxnSpPr>
            <a:cxnSpLocks/>
          </p:cNvCxnSpPr>
          <p:nvPr/>
        </p:nvCxnSpPr>
        <p:spPr>
          <a:xfrm>
            <a:off x="5751437" y="4921048"/>
            <a:ext cx="0" cy="1460326"/>
          </a:xfrm>
          <a:prstGeom prst="line">
            <a:avLst/>
          </a:prstGeom>
          <a:ln w="19050">
            <a:solidFill>
              <a:srgbClr val="01B6D1"/>
            </a:solidFill>
          </a:ln>
        </p:spPr>
        <p:style>
          <a:lnRef idx="1">
            <a:schemeClr val="accent1"/>
          </a:lnRef>
          <a:fillRef idx="0">
            <a:schemeClr val="accent1"/>
          </a:fillRef>
          <a:effectRef idx="0">
            <a:schemeClr val="accent1"/>
          </a:effectRef>
          <a:fontRef idx="minor">
            <a:schemeClr val="tx1"/>
          </a:fontRef>
        </p:style>
      </p:cxnSp>
      <p:sp>
        <p:nvSpPr>
          <p:cNvPr id="11" name="Text Placeholder 3">
            <a:extLst>
              <a:ext uri="{FF2B5EF4-FFF2-40B4-BE49-F238E27FC236}">
                <a16:creationId xmlns:a16="http://schemas.microsoft.com/office/drawing/2014/main" id="{1F8E0FAE-1573-8AF1-7BE0-7863A657470E}"/>
              </a:ext>
            </a:extLst>
          </p:cNvPr>
          <p:cNvSpPr txBox="1">
            <a:spLocks/>
          </p:cNvSpPr>
          <p:nvPr/>
        </p:nvSpPr>
        <p:spPr>
          <a:xfrm>
            <a:off x="6055460" y="1533727"/>
            <a:ext cx="4910856" cy="1294605"/>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chemeClr val="tx1"/>
                </a:solidFill>
                <a:latin typeface="+mj-lt"/>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
            <a:r>
              <a:rPr lang="fr-FR" sz="2000">
                <a:latin typeface="Calibri Light"/>
                <a:ea typeface="Calibri Light"/>
                <a:cs typeface="+mj-lt"/>
              </a:rPr>
              <a:t>Lorsque nous comprenons notre véritable potentiel, nous pouvons nous allier à Dieu pour réaliser des choses qui semblent impossibles, y compris l’apprentissage de l’anglais.</a:t>
            </a:r>
          </a:p>
          <a:p>
            <a:pPr marL="91440" indent="-91440">
              <a:buNone/>
            </a:pPr>
            <a:endParaRPr lang="en-US" sz="2000">
              <a:latin typeface="Aptos Light"/>
              <a:ea typeface="Open Sans Light" panose="020B0306030504020204" pitchFamily="34" charset="0"/>
              <a:cs typeface="Open Sans Light" panose="020B0306030504020204" pitchFamily="34" charset="0"/>
            </a:endParaRPr>
          </a:p>
        </p:txBody>
      </p:sp>
      <p:sp>
        <p:nvSpPr>
          <p:cNvPr id="12" name="Title 1">
            <a:extLst>
              <a:ext uri="{FF2B5EF4-FFF2-40B4-BE49-F238E27FC236}">
                <a16:creationId xmlns:a16="http://schemas.microsoft.com/office/drawing/2014/main" id="{27922AA8-52BB-A643-2A7A-44811B15621E}"/>
              </a:ext>
            </a:extLst>
          </p:cNvPr>
          <p:cNvSpPr txBox="1">
            <a:spLocks/>
          </p:cNvSpPr>
          <p:nvPr/>
        </p:nvSpPr>
        <p:spPr>
          <a:xfrm>
            <a:off x="6109251" y="1043189"/>
            <a:ext cx="4303087"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fr-FR" sz="2000" b="1" u="none" strike="noStrike" cap="none" normalizeH="0" baseline="0" noProof="0">
                <a:ln>
                  <a:noFill/>
                </a:ln>
                <a:solidFill>
                  <a:srgbClr val="6DB344"/>
                </a:solidFill>
                <a:effectLst/>
                <a:uLnTx/>
                <a:uFillTx/>
                <a:latin typeface="Aptos"/>
                <a:ea typeface="Aptos"/>
                <a:cs typeface="Open Sans"/>
              </a:rPr>
              <a:t>VOUS ÊTES UN ENFANT DE DIEU</a:t>
            </a:r>
          </a:p>
        </p:txBody>
      </p:sp>
      <p:sp>
        <p:nvSpPr>
          <p:cNvPr id="13" name="Text Placeholder 3">
            <a:extLst>
              <a:ext uri="{FF2B5EF4-FFF2-40B4-BE49-F238E27FC236}">
                <a16:creationId xmlns:a16="http://schemas.microsoft.com/office/drawing/2014/main" id="{BD5E974B-2BE1-349B-2A10-1E0D3B8E2021}"/>
              </a:ext>
            </a:extLst>
          </p:cNvPr>
          <p:cNvSpPr txBox="1">
            <a:spLocks/>
          </p:cNvSpPr>
          <p:nvPr/>
        </p:nvSpPr>
        <p:spPr>
          <a:xfrm>
            <a:off x="6042208" y="3577768"/>
            <a:ext cx="4863353" cy="88965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chemeClr val="tx1"/>
                </a:solidFill>
                <a:latin typeface="+mj-lt"/>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
            <a:r>
              <a:rPr lang="fr-FR" sz="2000">
                <a:ea typeface=""/>
                <a:cs typeface="+mj-lt"/>
              </a:rPr>
              <a:t>Par la grâce et le pouvoir de Jésus-Christ, nous pouvons recevoir la force et l’aide nécessaires pour apprendre et changer.</a:t>
            </a:r>
          </a:p>
        </p:txBody>
      </p:sp>
      <p:sp>
        <p:nvSpPr>
          <p:cNvPr id="14" name="Title 1">
            <a:extLst>
              <a:ext uri="{FF2B5EF4-FFF2-40B4-BE49-F238E27FC236}">
                <a16:creationId xmlns:a16="http://schemas.microsoft.com/office/drawing/2014/main" id="{00A5DD13-6D7E-BB30-E48C-8F6924026616}"/>
              </a:ext>
            </a:extLst>
          </p:cNvPr>
          <p:cNvSpPr txBox="1">
            <a:spLocks/>
          </p:cNvSpPr>
          <p:nvPr/>
        </p:nvSpPr>
        <p:spPr>
          <a:xfrm>
            <a:off x="6096000" y="3067058"/>
            <a:ext cx="4303087"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fr-FR" sz="2000" b="1" u="none" strike="noStrike" cap="none" normalizeH="0" baseline="0" noProof="0">
                <a:ln>
                  <a:noFill/>
                </a:ln>
                <a:solidFill>
                  <a:srgbClr val="FAA61A"/>
                </a:solidFill>
                <a:effectLst/>
                <a:uLnTx/>
                <a:uFillTx/>
                <a:latin typeface="Aptos"/>
                <a:ea typeface="Aptos"/>
                <a:cs typeface="Open Sans"/>
              </a:rPr>
              <a:t>EXERCER SA FOI EN JÉSUS-CHRIST</a:t>
            </a:r>
          </a:p>
        </p:txBody>
      </p:sp>
      <p:sp>
        <p:nvSpPr>
          <p:cNvPr id="15" name="Text Placeholder 3">
            <a:extLst>
              <a:ext uri="{FF2B5EF4-FFF2-40B4-BE49-F238E27FC236}">
                <a16:creationId xmlns:a16="http://schemas.microsoft.com/office/drawing/2014/main" id="{68B5DBC9-D48D-E346-9A49-02699646FDB7}"/>
              </a:ext>
            </a:extLst>
          </p:cNvPr>
          <p:cNvSpPr txBox="1">
            <a:spLocks/>
          </p:cNvSpPr>
          <p:nvPr/>
        </p:nvSpPr>
        <p:spPr>
          <a:xfrm>
            <a:off x="6042208" y="5407414"/>
            <a:ext cx="4863353" cy="1221858"/>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chemeClr val="tx1"/>
                </a:solidFill>
                <a:latin typeface="+mj-lt"/>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
            <a:r>
              <a:rPr lang="fr-FR" sz="2000">
                <a:ea typeface=""/>
                <a:cs typeface="+mj-lt"/>
              </a:rPr>
              <a:t>Nous avons le pouvoir de choisir et nous sommes responsables de notre propre apprentissage.</a:t>
            </a:r>
          </a:p>
          <a:p>
            <a:pPr marL="91440" indent="-91440">
              <a:buNone/>
            </a:pPr>
            <a:endParaRPr lang="en-US" sz="2000">
              <a:latin typeface="Aptos Light"/>
              <a:ea typeface="Open Sans Light" panose="020B0306030504020204" pitchFamily="34" charset="0"/>
              <a:cs typeface="Open Sans Light" panose="020B0306030504020204" pitchFamily="34" charset="0"/>
            </a:endParaRPr>
          </a:p>
        </p:txBody>
      </p:sp>
      <p:sp>
        <p:nvSpPr>
          <p:cNvPr id="16" name="Title 1">
            <a:extLst>
              <a:ext uri="{FF2B5EF4-FFF2-40B4-BE49-F238E27FC236}">
                <a16:creationId xmlns:a16="http://schemas.microsoft.com/office/drawing/2014/main" id="{258B2D5C-A038-AA1C-6594-7C8FA5C65FCC}"/>
              </a:ext>
            </a:extLst>
          </p:cNvPr>
          <p:cNvSpPr txBox="1">
            <a:spLocks/>
          </p:cNvSpPr>
          <p:nvPr/>
        </p:nvSpPr>
        <p:spPr>
          <a:xfrm>
            <a:off x="6096000" y="4910152"/>
            <a:ext cx="4303087"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fr-FR" sz="2000" b="1" u="none" strike="noStrike" cap="none" normalizeH="0" baseline="0" noProof="0">
                <a:ln>
                  <a:noFill/>
                </a:ln>
                <a:solidFill>
                  <a:srgbClr val="01B6D1"/>
                </a:solidFill>
                <a:effectLst/>
                <a:uLnTx/>
                <a:uFillTx/>
                <a:latin typeface="Aptos"/>
                <a:ea typeface="Aptos"/>
                <a:cs typeface="Open Sans"/>
              </a:rPr>
              <a:t>PRENDRE SES RESPONSABILITÉS</a:t>
            </a:r>
          </a:p>
        </p:txBody>
      </p:sp>
      <p:sp>
        <p:nvSpPr>
          <p:cNvPr id="19" name="Rectangle 18">
            <a:extLst>
              <a:ext uri="{FF2B5EF4-FFF2-40B4-BE49-F238E27FC236}">
                <a16:creationId xmlns:a16="http://schemas.microsoft.com/office/drawing/2014/main" id="{DF027756-2254-024E-0FFA-6D032D1BFC31}"/>
              </a:ext>
            </a:extLst>
          </p:cNvPr>
          <p:cNvSpPr/>
          <p:nvPr/>
        </p:nvSpPr>
        <p:spPr>
          <a:xfrm>
            <a:off x="781877" y="452160"/>
            <a:ext cx="4115561" cy="6236650"/>
          </a:xfrm>
          <a:prstGeom prst="rect">
            <a:avLst/>
          </a:prstGeom>
          <a:noFill/>
          <a:ln>
            <a:solidFill>
              <a:srgbClr val="6DB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927D440E-E741-1467-3AD2-9664C2DFC338}"/>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993975" y="169190"/>
            <a:ext cx="4227295" cy="6363730"/>
          </a:xfrm>
          <a:prstGeom prst="rect">
            <a:avLst/>
          </a:prstGeom>
        </p:spPr>
      </p:pic>
    </p:spTree>
    <p:extLst>
      <p:ext uri="{BB962C8B-B14F-4D97-AF65-F5344CB8AC3E}">
        <p14:creationId xmlns:p14="http://schemas.microsoft.com/office/powerpoint/2010/main" val="2832988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09CB375-D74F-D5D5-FA28-3F72AD655BE9}"/>
              </a:ext>
            </a:extLst>
          </p:cNvPr>
          <p:cNvSpPr>
            <a:spLocks noGrp="1"/>
          </p:cNvSpPr>
          <p:nvPr>
            <p:ph type="sldNum" sz="quarter" idx="12"/>
          </p:nvPr>
        </p:nvSpPr>
        <p:spPr/>
        <p:txBody>
          <a:bodyPr/>
          <a:lstStyle/>
          <a:p>
            <a:fld id="{6DD660AA-F4B9-9E4A-970E-DF14D91E0EC0}" type="slidenum">
              <a:rPr lang="en-US" smtClean="0"/>
              <a:t>14</a:t>
            </a:fld>
            <a:endParaRPr lang="en-US"/>
          </a:p>
        </p:txBody>
      </p:sp>
      <p:sp>
        <p:nvSpPr>
          <p:cNvPr id="11" name="Text Placeholder 3">
            <a:extLst>
              <a:ext uri="{FF2B5EF4-FFF2-40B4-BE49-F238E27FC236}">
                <a16:creationId xmlns:a16="http://schemas.microsoft.com/office/drawing/2014/main" id="{1F8E0FAE-1573-8AF1-7BE0-7863A657470E}"/>
              </a:ext>
            </a:extLst>
          </p:cNvPr>
          <p:cNvSpPr txBox="1">
            <a:spLocks/>
          </p:cNvSpPr>
          <p:nvPr/>
        </p:nvSpPr>
        <p:spPr>
          <a:xfrm>
            <a:off x="6109251" y="1864466"/>
            <a:ext cx="5791393" cy="1294605"/>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chemeClr val="tx1"/>
                </a:solidFill>
                <a:latin typeface="+mj-lt"/>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a:latin typeface="Aptos Light" panose="020B0004020202020204" pitchFamily="34" charset="0"/>
                <a:ea typeface=""/>
                <a:cs typeface="+mj-lt"/>
              </a:rPr>
              <a:t>En aimant, en enseignant et en apprenant </a:t>
            </a:r>
            <a:br>
              <a:rPr lang="fr-FR" sz="2000">
                <a:latin typeface="Aptos Light" panose="020B0004020202020204" pitchFamily="34" charset="0"/>
                <a:ea typeface=""/>
                <a:cs typeface="+mj-lt"/>
              </a:rPr>
            </a:br>
            <a:r>
              <a:rPr lang="fr-FR" sz="2000">
                <a:latin typeface="Aptos Light" panose="020B0004020202020204" pitchFamily="34" charset="0"/>
                <a:ea typeface=""/>
                <a:cs typeface="+mj-lt"/>
              </a:rPr>
              <a:t>ensemble, nous sollicitons l’aide de Dieu et </a:t>
            </a:r>
            <a:br>
              <a:rPr lang="fr-FR" sz="2000">
                <a:latin typeface="Aptos Light" panose="020B0004020202020204" pitchFamily="34" charset="0"/>
                <a:ea typeface=""/>
                <a:cs typeface="+mj-lt"/>
              </a:rPr>
            </a:br>
            <a:r>
              <a:rPr lang="fr-FR" sz="2000">
                <a:latin typeface="Aptos Light" panose="020B0004020202020204" pitchFamily="34" charset="0"/>
                <a:ea typeface=""/>
                <a:cs typeface="+mj-lt"/>
              </a:rPr>
              <a:t>nos capacités augmentent.</a:t>
            </a:r>
          </a:p>
        </p:txBody>
      </p:sp>
      <p:sp>
        <p:nvSpPr>
          <p:cNvPr id="12" name="Title 1">
            <a:extLst>
              <a:ext uri="{FF2B5EF4-FFF2-40B4-BE49-F238E27FC236}">
                <a16:creationId xmlns:a16="http://schemas.microsoft.com/office/drawing/2014/main" id="{27922AA8-52BB-A643-2A7A-44811B15621E}"/>
              </a:ext>
            </a:extLst>
          </p:cNvPr>
          <p:cNvSpPr txBox="1">
            <a:spLocks/>
          </p:cNvSpPr>
          <p:nvPr/>
        </p:nvSpPr>
        <p:spPr>
          <a:xfrm>
            <a:off x="6109251" y="1373928"/>
            <a:ext cx="5460179"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fr-FR" sz="2000" b="1" u="none" strike="noStrike" cap="none" normalizeH="0" baseline="0" noProof="0">
                <a:ln>
                  <a:noFill/>
                </a:ln>
                <a:solidFill>
                  <a:srgbClr val="6DB344"/>
                </a:solidFill>
                <a:effectLst/>
                <a:uLnTx/>
                <a:uFillTx/>
                <a:latin typeface="Aptos"/>
                <a:ea typeface="Aptos"/>
                <a:cs typeface="Open Sans"/>
              </a:rPr>
              <a:t>AIMER ET S’ENSEIGNER LES UNS LES AUTRES</a:t>
            </a:r>
          </a:p>
        </p:txBody>
      </p:sp>
      <p:sp>
        <p:nvSpPr>
          <p:cNvPr id="13" name="Text Placeholder 3">
            <a:extLst>
              <a:ext uri="{FF2B5EF4-FFF2-40B4-BE49-F238E27FC236}">
                <a16:creationId xmlns:a16="http://schemas.microsoft.com/office/drawing/2014/main" id="{BD5E974B-2BE1-349B-2A10-1E0D3B8E2021}"/>
              </a:ext>
            </a:extLst>
          </p:cNvPr>
          <p:cNvSpPr txBox="1">
            <a:spLocks/>
          </p:cNvSpPr>
          <p:nvPr/>
        </p:nvSpPr>
        <p:spPr>
          <a:xfrm>
            <a:off x="6096000" y="3655587"/>
            <a:ext cx="4863353" cy="1221858"/>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chemeClr val="tx1"/>
                </a:solidFill>
                <a:latin typeface="+mj-lt"/>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a:latin typeface="Aptos Light" panose="020B0004020202020204" pitchFamily="34" charset="0"/>
                <a:ea typeface=""/>
                <a:cs typeface="+mj-lt"/>
              </a:rPr>
              <a:t>L’apprentissage d’une langue demande du temps, des efforts et de la persévérance, mais Dieu peut nous aider à aller de l’avant.</a:t>
            </a:r>
          </a:p>
        </p:txBody>
      </p:sp>
      <p:sp>
        <p:nvSpPr>
          <p:cNvPr id="14" name="Title 1">
            <a:extLst>
              <a:ext uri="{FF2B5EF4-FFF2-40B4-BE49-F238E27FC236}">
                <a16:creationId xmlns:a16="http://schemas.microsoft.com/office/drawing/2014/main" id="{00A5DD13-6D7E-BB30-E48C-8F6924026616}"/>
              </a:ext>
            </a:extLst>
          </p:cNvPr>
          <p:cNvSpPr txBox="1">
            <a:spLocks/>
          </p:cNvSpPr>
          <p:nvPr/>
        </p:nvSpPr>
        <p:spPr>
          <a:xfrm>
            <a:off x="6096000" y="3144877"/>
            <a:ext cx="4303087"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fr-FR" sz="2000" b="1" u="none" strike="noStrike" cap="none" normalizeH="0" baseline="0" noProof="0">
                <a:ln>
                  <a:noFill/>
                </a:ln>
                <a:solidFill>
                  <a:srgbClr val="FAA61A"/>
                </a:solidFill>
                <a:effectLst/>
                <a:uLnTx/>
                <a:uFillTx/>
                <a:latin typeface="Aptos"/>
                <a:ea typeface="Aptos"/>
                <a:cs typeface="Open Sans"/>
              </a:rPr>
              <a:t>ALLER DE L’AVANT</a:t>
            </a:r>
          </a:p>
        </p:txBody>
      </p:sp>
      <p:sp>
        <p:nvSpPr>
          <p:cNvPr id="15" name="Text Placeholder 3">
            <a:extLst>
              <a:ext uri="{FF2B5EF4-FFF2-40B4-BE49-F238E27FC236}">
                <a16:creationId xmlns:a16="http://schemas.microsoft.com/office/drawing/2014/main" id="{68B5DBC9-D48D-E346-9A49-02699646FDB7}"/>
              </a:ext>
            </a:extLst>
          </p:cNvPr>
          <p:cNvSpPr txBox="1">
            <a:spLocks/>
          </p:cNvSpPr>
          <p:nvPr/>
        </p:nvSpPr>
        <p:spPr>
          <a:xfrm>
            <a:off x="6096000" y="5569543"/>
            <a:ext cx="4863353" cy="1221858"/>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3200" b="0" i="0" kern="1200">
                <a:solidFill>
                  <a:schemeClr val="tx1"/>
                </a:solidFill>
                <a:latin typeface="+mj-lt"/>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a:latin typeface="Aptos Light" panose="020B0004020202020204" pitchFamily="34" charset="0"/>
                <a:ea typeface=""/>
                <a:cs typeface="+mj-lt"/>
              </a:rPr>
              <a:t>En recherchant les conseils de Dieu, </a:t>
            </a:r>
            <a:br>
              <a:rPr lang="fr-FR" sz="2000">
                <a:latin typeface="Aptos Light" panose="020B0004020202020204" pitchFamily="34" charset="0"/>
                <a:ea typeface=""/>
                <a:cs typeface="+mj-lt"/>
              </a:rPr>
            </a:br>
            <a:r>
              <a:rPr lang="fr-FR" sz="2000">
                <a:latin typeface="Aptos Light" panose="020B0004020202020204" pitchFamily="34" charset="0"/>
                <a:ea typeface=""/>
                <a:cs typeface="+mj-lt"/>
              </a:rPr>
              <a:t>nous pouvons trouver des solutions à </a:t>
            </a:r>
            <a:br>
              <a:rPr lang="fr-FR" sz="2000">
                <a:latin typeface="Aptos Light" panose="020B0004020202020204" pitchFamily="34" charset="0"/>
                <a:ea typeface=""/>
                <a:cs typeface="+mj-lt"/>
              </a:rPr>
            </a:br>
            <a:r>
              <a:rPr lang="fr-FR" sz="2000">
                <a:latin typeface="Aptos Light" panose="020B0004020202020204" pitchFamily="34" charset="0"/>
                <a:ea typeface=""/>
                <a:cs typeface="+mj-lt"/>
              </a:rPr>
              <a:t>nos problèmes et surmonter nos défis.</a:t>
            </a:r>
          </a:p>
          <a:p>
            <a:pPr marL="91440" indent="-91440">
              <a:buNone/>
            </a:pPr>
            <a:endParaRPr lang="en-US" sz="2000">
              <a:latin typeface="Aptos Light"/>
              <a:ea typeface="Open Sans Light" panose="020B0306030504020204" pitchFamily="34" charset="0"/>
              <a:cs typeface="Open Sans Light" panose="020B0306030504020204" pitchFamily="34" charset="0"/>
            </a:endParaRPr>
          </a:p>
        </p:txBody>
      </p:sp>
      <p:sp>
        <p:nvSpPr>
          <p:cNvPr id="16" name="Title 1">
            <a:extLst>
              <a:ext uri="{FF2B5EF4-FFF2-40B4-BE49-F238E27FC236}">
                <a16:creationId xmlns:a16="http://schemas.microsoft.com/office/drawing/2014/main" id="{258B2D5C-A038-AA1C-6594-7C8FA5C65FCC}"/>
              </a:ext>
            </a:extLst>
          </p:cNvPr>
          <p:cNvSpPr txBox="1">
            <a:spLocks/>
          </p:cNvSpPr>
          <p:nvPr/>
        </p:nvSpPr>
        <p:spPr>
          <a:xfrm>
            <a:off x="6096000" y="5072281"/>
            <a:ext cx="4303087"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fr-FR" sz="2000" b="1" u="none" strike="noStrike" cap="none" normalizeH="0" baseline="0" noProof="0">
                <a:ln>
                  <a:noFill/>
                </a:ln>
                <a:solidFill>
                  <a:srgbClr val="01B6D1"/>
                </a:solidFill>
                <a:effectLst/>
                <a:uLnTx/>
                <a:uFillTx/>
                <a:latin typeface="Aptos"/>
                <a:ea typeface="Aptos"/>
                <a:cs typeface="Open Sans"/>
              </a:rPr>
              <a:t>CONSULTER LE SEIGNEUR</a:t>
            </a:r>
          </a:p>
        </p:txBody>
      </p:sp>
      <p:sp>
        <p:nvSpPr>
          <p:cNvPr id="2" name="Rectangle 1">
            <a:extLst>
              <a:ext uri="{FF2B5EF4-FFF2-40B4-BE49-F238E27FC236}">
                <a16:creationId xmlns:a16="http://schemas.microsoft.com/office/drawing/2014/main" id="{54F0FE53-1A44-685D-908F-0ADF2639B03E}"/>
              </a:ext>
            </a:extLst>
          </p:cNvPr>
          <p:cNvSpPr/>
          <p:nvPr/>
        </p:nvSpPr>
        <p:spPr>
          <a:xfrm>
            <a:off x="781877" y="452160"/>
            <a:ext cx="4115561" cy="6236650"/>
          </a:xfrm>
          <a:prstGeom prst="rect">
            <a:avLst/>
          </a:prstGeom>
          <a:noFill/>
          <a:ln>
            <a:solidFill>
              <a:srgbClr val="6DB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group of men laughing&#10;&#10;Description automatically generated">
            <a:extLst>
              <a:ext uri="{FF2B5EF4-FFF2-40B4-BE49-F238E27FC236}">
                <a16:creationId xmlns:a16="http://schemas.microsoft.com/office/drawing/2014/main" id="{18DAB167-3581-0A5C-78ED-2C4E219FA25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3975" y="169190"/>
            <a:ext cx="4227295" cy="6340943"/>
          </a:xfrm>
          <a:prstGeom prst="rect">
            <a:avLst/>
          </a:prstGeom>
        </p:spPr>
      </p:pic>
      <p:cxnSp>
        <p:nvCxnSpPr>
          <p:cNvPr id="5" name="Straight Connector 4">
            <a:extLst>
              <a:ext uri="{FF2B5EF4-FFF2-40B4-BE49-F238E27FC236}">
                <a16:creationId xmlns:a16="http://schemas.microsoft.com/office/drawing/2014/main" id="{575A1151-1B5B-38D7-114B-98E207DF7166}"/>
              </a:ext>
            </a:extLst>
          </p:cNvPr>
          <p:cNvCxnSpPr>
            <a:cxnSpLocks/>
          </p:cNvCxnSpPr>
          <p:nvPr/>
        </p:nvCxnSpPr>
        <p:spPr>
          <a:xfrm>
            <a:off x="5903837" y="1349587"/>
            <a:ext cx="0" cy="1460326"/>
          </a:xfrm>
          <a:prstGeom prst="line">
            <a:avLst/>
          </a:prstGeom>
          <a:ln w="19050">
            <a:solidFill>
              <a:srgbClr val="6DB344"/>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D2B96846-7019-FF7C-BAF0-6EC9C4721217}"/>
              </a:ext>
            </a:extLst>
          </p:cNvPr>
          <p:cNvCxnSpPr>
            <a:cxnSpLocks/>
          </p:cNvCxnSpPr>
          <p:nvPr/>
        </p:nvCxnSpPr>
        <p:spPr>
          <a:xfrm>
            <a:off x="5903837" y="3204891"/>
            <a:ext cx="0" cy="1460326"/>
          </a:xfrm>
          <a:prstGeom prst="line">
            <a:avLst/>
          </a:prstGeom>
          <a:ln w="12700">
            <a:solidFill>
              <a:srgbClr val="FAA61A"/>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B9E8D05-58AE-6D03-F075-2F1CACF98D8D}"/>
              </a:ext>
            </a:extLst>
          </p:cNvPr>
          <p:cNvCxnSpPr>
            <a:cxnSpLocks/>
          </p:cNvCxnSpPr>
          <p:nvPr/>
        </p:nvCxnSpPr>
        <p:spPr>
          <a:xfrm>
            <a:off x="5903837" y="5073448"/>
            <a:ext cx="0" cy="1460326"/>
          </a:xfrm>
          <a:prstGeom prst="line">
            <a:avLst/>
          </a:prstGeom>
          <a:ln w="19050">
            <a:solidFill>
              <a:srgbClr val="01B6D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58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5308DEC-FBCA-74B7-0C6F-AAFEBB9B6C34}"/>
              </a:ext>
            </a:extLst>
          </p:cNvPr>
          <p:cNvSpPr>
            <a:spLocks noGrp="1"/>
          </p:cNvSpPr>
          <p:nvPr>
            <p:ph type="title"/>
          </p:nvPr>
        </p:nvSpPr>
        <p:spPr/>
        <p:txBody>
          <a:bodyPr/>
          <a:lstStyle/>
          <a:p>
            <a:r>
              <a:rPr lang="fr-FR">
                <a:latin typeface="Aptos Light"/>
                <a:ea typeface="Aptos Light"/>
                <a:cs typeface="Calibri"/>
              </a:rPr>
              <a:t> Des schémas pour accélérer l’apprentissage</a:t>
            </a:r>
          </a:p>
        </p:txBody>
      </p:sp>
      <p:sp>
        <p:nvSpPr>
          <p:cNvPr id="3" name="Content Placeholder 2">
            <a:extLst>
              <a:ext uri="{FF2B5EF4-FFF2-40B4-BE49-F238E27FC236}">
                <a16:creationId xmlns:a16="http://schemas.microsoft.com/office/drawing/2014/main" id="{7B51046B-F8D0-F710-4821-CA0C6E4958DE}"/>
              </a:ext>
            </a:extLst>
          </p:cNvPr>
          <p:cNvSpPr>
            <a:spLocks noGrp="1"/>
          </p:cNvSpPr>
          <p:nvPr>
            <p:ph idx="1"/>
          </p:nvPr>
        </p:nvSpPr>
        <p:spPr>
          <a:xfrm>
            <a:off x="580846" y="1705873"/>
            <a:ext cx="11001554" cy="4504426"/>
          </a:xfrm>
        </p:spPr>
        <p:txBody>
          <a:bodyPr>
            <a:normAutofit fontScale="77500" lnSpcReduction="20000"/>
          </a:bodyPr>
          <a:lstStyle/>
          <a:p>
            <a:pPr marL="0" indent="0">
              <a:buNone/>
            </a:pPr>
            <a:r>
              <a:rPr lang="fr-FR" sz="2400" b="1">
                <a:latin typeface="Aptos"/>
                <a:ea typeface="Aptos"/>
                <a:cs typeface="Open Sans"/>
              </a:rPr>
              <a:t>Mémoriser le vocabulaire</a:t>
            </a:r>
          </a:p>
          <a:p>
            <a:r>
              <a:rPr lang="en-US" sz="2600">
                <a:latin typeface="Aptos Light"/>
                <a:ea typeface="Open Sans Light"/>
                <a:cs typeface="Open Sans Light"/>
              </a:rPr>
              <a:t>hello / hi</a:t>
            </a:r>
          </a:p>
          <a:p>
            <a:r>
              <a:rPr lang="en-US" sz="2600">
                <a:latin typeface="Aptos Light"/>
                <a:ea typeface="Open Sans Light"/>
                <a:cs typeface="Open Sans Light"/>
              </a:rPr>
              <a:t>name</a:t>
            </a:r>
          </a:p>
          <a:p>
            <a:r>
              <a:rPr lang="en-US" sz="2600">
                <a:latin typeface="Aptos Light"/>
                <a:ea typeface="Open Sans Light"/>
                <a:cs typeface="Open Sans Light"/>
              </a:rPr>
              <a:t>I / my</a:t>
            </a:r>
          </a:p>
          <a:p>
            <a:r>
              <a:rPr lang="en-US" sz="2600">
                <a:latin typeface="Aptos Light"/>
                <a:ea typeface="Open Sans Light"/>
                <a:cs typeface="Open Sans Light"/>
              </a:rPr>
              <a:t>you / your</a:t>
            </a:r>
          </a:p>
          <a:p>
            <a:r>
              <a:rPr lang="en-US" sz="2600">
                <a:latin typeface="Aptos Light"/>
                <a:ea typeface="Open Sans Light"/>
                <a:cs typeface="Open Sans Light"/>
              </a:rPr>
              <a:t>he / his</a:t>
            </a:r>
          </a:p>
          <a:p>
            <a:r>
              <a:rPr lang="en-US" sz="2600">
                <a:latin typeface="Aptos Light"/>
                <a:ea typeface="Open Sans Light"/>
                <a:cs typeface="Open Sans Light"/>
              </a:rPr>
              <a:t>she / her</a:t>
            </a:r>
          </a:p>
          <a:p>
            <a:r>
              <a:rPr lang="en-US" sz="2600">
                <a:latin typeface="Aptos Light"/>
                <a:ea typeface="Open Sans Light"/>
                <a:cs typeface="Open Sans Light"/>
              </a:rPr>
              <a:t>yes</a:t>
            </a:r>
          </a:p>
          <a:p>
            <a:r>
              <a:rPr lang="en-US" sz="2600">
                <a:latin typeface="Aptos Light"/>
                <a:ea typeface="Open Sans Light"/>
                <a:cs typeface="Open Sans Light"/>
              </a:rPr>
              <a:t>no</a:t>
            </a:r>
          </a:p>
          <a:p>
            <a:r>
              <a:rPr lang="en-US" sz="2600">
                <a:latin typeface="Aptos Light"/>
                <a:ea typeface="Open Sans Light"/>
                <a:cs typeface="Open Sans Light"/>
              </a:rPr>
              <a:t>please</a:t>
            </a:r>
          </a:p>
          <a:p>
            <a:r>
              <a:rPr lang="en-US" sz="2600">
                <a:latin typeface="Aptos Light"/>
                <a:ea typeface="Open Sans Light"/>
                <a:cs typeface="Open Sans Light"/>
              </a:rPr>
              <a:t>thank you / thanks</a:t>
            </a:r>
          </a:p>
          <a:p>
            <a:r>
              <a:rPr lang="en-US" sz="2600">
                <a:latin typeface="Aptos Light"/>
                <a:ea typeface="Open Sans Light"/>
                <a:cs typeface="Open Sans Light"/>
              </a:rPr>
              <a:t>What is…?</a:t>
            </a:r>
          </a:p>
          <a:p>
            <a:r>
              <a:rPr lang="en-US" sz="2600">
                <a:latin typeface="Aptos Light"/>
                <a:ea typeface="Open Sans Light"/>
                <a:cs typeface="Open Sans Light"/>
              </a:rPr>
              <a:t>Nice to meet you.</a:t>
            </a:r>
          </a:p>
        </p:txBody>
      </p:sp>
      <p:sp>
        <p:nvSpPr>
          <p:cNvPr id="2" name="Text Placeholder 1">
            <a:extLst>
              <a:ext uri="{FF2B5EF4-FFF2-40B4-BE49-F238E27FC236}">
                <a16:creationId xmlns:a16="http://schemas.microsoft.com/office/drawing/2014/main" id="{B2AF74EB-AE18-993A-F90F-2B0FF0739740}"/>
              </a:ext>
            </a:extLst>
          </p:cNvPr>
          <p:cNvSpPr>
            <a:spLocks noGrp="1"/>
          </p:cNvSpPr>
          <p:nvPr>
            <p:ph type="body" sz="quarter" idx="13"/>
          </p:nvPr>
        </p:nvSpPr>
        <p:spPr>
          <a:xfrm>
            <a:off x="706201" y="949530"/>
            <a:ext cx="10173269" cy="568959"/>
          </a:xfrm>
        </p:spPr>
        <p:txBody>
          <a:bodyPr/>
          <a:lstStyle/>
          <a:p>
            <a:r>
              <a:rPr lang="fr-FR">
                <a:solidFill>
                  <a:schemeClr val="tx1">
                    <a:lumMod val="60000"/>
                    <a:lumOff val="40000"/>
                  </a:schemeClr>
                </a:solidFill>
                <a:latin typeface="Aptos Light"/>
                <a:ea typeface="Aptos Light"/>
                <a:cs typeface="Open Sans Light"/>
              </a:rPr>
              <a:t>En utilisant des schémas simples, les apprenants peuvent rapidement créer des conversations enrichissantes.</a:t>
            </a:r>
          </a:p>
        </p:txBody>
      </p:sp>
      <p:sp>
        <p:nvSpPr>
          <p:cNvPr id="4" name="Content Placeholder 2">
            <a:extLst>
              <a:ext uri="{FF2B5EF4-FFF2-40B4-BE49-F238E27FC236}">
                <a16:creationId xmlns:a16="http://schemas.microsoft.com/office/drawing/2014/main" id="{FA70BE91-5243-BAD2-F1F0-AF00DD76F15B}"/>
              </a:ext>
            </a:extLst>
          </p:cNvPr>
          <p:cNvSpPr txBox="1">
            <a:spLocks/>
          </p:cNvSpPr>
          <p:nvPr/>
        </p:nvSpPr>
        <p:spPr>
          <a:xfrm>
            <a:off x="4824790" y="1714440"/>
            <a:ext cx="6521252" cy="436576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fr-FR" sz="2000" b="1" i="0" u="none" strike="noStrike" cap="none" normalizeH="0" baseline="0" noProof="0">
                <a:ln>
                  <a:noFill/>
                </a:ln>
                <a:solidFill>
                  <a:srgbClr val="58595B"/>
                </a:solidFill>
                <a:effectLst/>
                <a:uLnTx/>
                <a:uFillTx/>
                <a:latin typeface="Aptos"/>
                <a:ea typeface="Aptos"/>
                <a:cs typeface="Open Sans"/>
              </a:rPr>
              <a:t>Schéma d’entraînement 1</a:t>
            </a:r>
          </a:p>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fr-FR" sz="1600" b="1" i="1" u="none" strike="noStrike" cap="none" normalizeH="0" baseline="0" noProof="0">
                <a:ln>
                  <a:noFill/>
                </a:ln>
                <a:solidFill>
                  <a:srgbClr val="58595B"/>
                </a:solidFill>
                <a:effectLst/>
                <a:uLnTx/>
                <a:uFillTx/>
                <a:latin typeface="Aptos Light"/>
                <a:ea typeface="Aptos Light"/>
                <a:cs typeface="Open Sans"/>
              </a:rPr>
              <a:t>Questions</a:t>
            </a:r>
          </a:p>
          <a:p>
            <a:pPr marL="0" marR="0" lvl="0" indent="0" algn="l" defTabSz="914400" rtl="0" eaLnBrk="1" fontAlgn="auto" latinLnBrk="0" hangingPunct="1">
              <a:lnSpc>
                <a:spcPct val="90000"/>
              </a:lnSpc>
              <a:spcBef>
                <a:spcPts val="1000"/>
              </a:spcBef>
              <a:spcAft>
                <a:spcPts val="0"/>
              </a:spcAft>
              <a:buClrTx/>
              <a:buSzTx/>
              <a:buFont typeface="Arial"/>
              <a:buNone/>
              <a:tabLst/>
              <a:defRPr/>
            </a:pPr>
            <a:endParaRPr kumimoji="0" lang="en-US" sz="1600" b="1" i="1" u="none" strike="noStrike" kern="1200" cap="none" spc="0" normalizeH="0" baseline="0" noProof="0">
              <a:ln>
                <a:noFill/>
              </a:ln>
              <a:solidFill>
                <a:srgbClr val="58595B"/>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a:buNone/>
              <a:tabLst/>
              <a:defRPr/>
            </a:pPr>
            <a:endParaRPr kumimoji="0" lang="en-US" sz="1600" b="1" i="1" u="none" strike="noStrike" kern="1200" cap="none" spc="0" normalizeH="0" baseline="0" noProof="0">
              <a:ln>
                <a:noFill/>
              </a:ln>
              <a:solidFill>
                <a:srgbClr val="58595B"/>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a:buNone/>
              <a:tabLst/>
              <a:defRPr/>
            </a:pPr>
            <a:endParaRPr kumimoji="0" lang="en-US" sz="1600" b="1" i="1" u="none" strike="noStrike" kern="1200" cap="none" spc="0" normalizeH="0" baseline="0" noProof="0">
              <a:ln>
                <a:noFill/>
              </a:ln>
              <a:solidFill>
                <a:srgbClr val="58595B"/>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a:buNone/>
              <a:tabLst/>
              <a:defRPr/>
            </a:pPr>
            <a:endParaRPr kumimoji="0" lang="en-US" sz="1600" b="1" i="1" u="none" strike="noStrike" kern="1200" cap="none" spc="0" normalizeH="0" baseline="0" noProof="0">
              <a:ln>
                <a:noFill/>
              </a:ln>
              <a:solidFill>
                <a:srgbClr val="58595B"/>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a:buNone/>
              <a:tabLst/>
              <a:defRPr/>
            </a:pPr>
            <a:endParaRPr kumimoji="0" lang="en-US" sz="1600" b="1" i="1" u="none" strike="noStrike" kern="1200" cap="none" spc="0" normalizeH="0" baseline="0" noProof="0">
              <a:ln>
                <a:noFill/>
              </a:ln>
              <a:solidFill>
                <a:srgbClr val="58595B"/>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fr-FR" sz="1600" b="1" i="1" u="none" strike="noStrike" cap="none" normalizeH="0" baseline="0" noProof="0">
                <a:ln>
                  <a:noFill/>
                </a:ln>
                <a:solidFill>
                  <a:srgbClr val="58595B"/>
                </a:solidFill>
                <a:effectLst/>
                <a:uLnTx/>
                <a:uFillTx/>
                <a:latin typeface="Aptos Light"/>
                <a:ea typeface="Aptos Light"/>
                <a:cs typeface="Open Sans"/>
              </a:rPr>
              <a:t>Réponses</a:t>
            </a:r>
          </a:p>
          <a:p>
            <a:pPr marL="0" marR="0" lvl="0" indent="0" algn="l" defTabSz="914400" rtl="0" eaLnBrk="1" fontAlgn="auto" latinLnBrk="0" hangingPunct="1">
              <a:lnSpc>
                <a:spcPct val="90000"/>
              </a:lnSpc>
              <a:spcBef>
                <a:spcPts val="1000"/>
              </a:spcBef>
              <a:spcAft>
                <a:spcPts val="0"/>
              </a:spcAft>
              <a:buClrTx/>
              <a:buSzTx/>
              <a:buFont typeface="Arial"/>
              <a:buNone/>
              <a:tabLst/>
              <a:defRPr/>
            </a:pPr>
            <a:endParaRPr kumimoji="0" lang="en-US" sz="1600" b="1" i="1" u="none" strike="noStrike" kern="1200" cap="none" spc="0" normalizeH="0" baseline="0" noProof="0">
              <a:ln>
                <a:noFill/>
              </a:ln>
              <a:solidFill>
                <a:srgbClr val="58595B"/>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B03A7409-DDDA-B322-180D-721B3814013F}"/>
              </a:ext>
            </a:extLst>
          </p:cNvPr>
          <p:cNvPicPr>
            <a:picLocks noChangeAspect="1"/>
          </p:cNvPicPr>
          <p:nvPr/>
        </p:nvPicPr>
        <p:blipFill>
          <a:blip r:embed="rId3"/>
          <a:srcRect/>
          <a:stretch/>
        </p:blipFill>
        <p:spPr>
          <a:xfrm>
            <a:off x="4902506" y="2368005"/>
            <a:ext cx="5207031" cy="1543174"/>
          </a:xfrm>
          <a:prstGeom prst="rect">
            <a:avLst/>
          </a:prstGeom>
        </p:spPr>
      </p:pic>
      <p:pic>
        <p:nvPicPr>
          <p:cNvPr id="8" name="Picture 7">
            <a:extLst>
              <a:ext uri="{FF2B5EF4-FFF2-40B4-BE49-F238E27FC236}">
                <a16:creationId xmlns:a16="http://schemas.microsoft.com/office/drawing/2014/main" id="{1FC94B68-E269-970D-E228-9CABCB994A67}"/>
              </a:ext>
            </a:extLst>
          </p:cNvPr>
          <p:cNvPicPr>
            <a:picLocks noChangeAspect="1"/>
          </p:cNvPicPr>
          <p:nvPr/>
        </p:nvPicPr>
        <p:blipFill>
          <a:blip r:embed="rId4"/>
          <a:srcRect/>
          <a:stretch/>
        </p:blipFill>
        <p:spPr>
          <a:xfrm>
            <a:off x="4902506" y="4667521"/>
            <a:ext cx="5207031" cy="1543174"/>
          </a:xfrm>
          <a:prstGeom prst="rect">
            <a:avLst/>
          </a:prstGeom>
        </p:spPr>
      </p:pic>
    </p:spTree>
    <p:extLst>
      <p:ext uri="{BB962C8B-B14F-4D97-AF65-F5344CB8AC3E}">
        <p14:creationId xmlns:p14="http://schemas.microsoft.com/office/powerpoint/2010/main" val="1566203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A57A1E5-BB56-3949-BF3A-C64C36CAB647}"/>
              </a:ext>
            </a:extLst>
          </p:cNvPr>
          <p:cNvSpPr>
            <a:spLocks noGrp="1"/>
          </p:cNvSpPr>
          <p:nvPr>
            <p:ph type="body" sz="quarter" idx="13"/>
          </p:nvPr>
        </p:nvSpPr>
        <p:spPr>
          <a:xfrm>
            <a:off x="5763622" y="1334113"/>
            <a:ext cx="5092446" cy="2929343"/>
          </a:xfrm>
        </p:spPr>
        <p:txBody>
          <a:bodyPr>
            <a:noAutofit/>
          </a:bodyPr>
          <a:lstStyle/>
          <a:p>
            <a:pPr marL="118745" indent="-118745" algn="l" fontAlgn="base"/>
            <a:r>
              <a:rPr lang="fr-FR" sz="2800">
                <a:latin typeface="Aptos Light" panose="020B0004020202020204" pitchFamily="34" charset="0"/>
                <a:ea typeface="Open Sans Light"/>
                <a:cs typeface="Open Sans Light"/>
              </a:rPr>
              <a:t>« </a:t>
            </a:r>
            <a:r>
              <a:rPr lang="fr-FR" sz="2800" err="1">
                <a:latin typeface="Aptos Light" panose="020B0004020202020204" pitchFamily="34" charset="0"/>
                <a:ea typeface="Open Sans Light"/>
                <a:cs typeface="Open Sans Light"/>
              </a:rPr>
              <a:t>EnglishConnect</a:t>
            </a:r>
            <a:r>
              <a:rPr lang="fr-FR" sz="2800">
                <a:latin typeface="Aptos Light" panose="020B0004020202020204" pitchFamily="34" charset="0"/>
                <a:ea typeface="Open Sans Light"/>
                <a:cs typeface="Open Sans Light"/>
              </a:rPr>
              <a:t> m’aide à me rapprocher de mon Père céleste, à renforcer ma foi et à édifier mon témoignage.</a:t>
            </a:r>
            <a:r>
              <a:rPr lang="fr-FR" sz="2800">
                <a:solidFill>
                  <a:srgbClr val="58595B"/>
                </a:solidFill>
                <a:latin typeface="Aptos Light" panose="020B0004020202020204" pitchFamily="34" charset="0"/>
                <a:ea typeface="Open Sans Light"/>
                <a:cs typeface="Open Sans Light"/>
              </a:rPr>
              <a:t> </a:t>
            </a:r>
            <a:r>
              <a:rPr lang="fr-FR" sz="2800">
                <a:latin typeface="Aptos Light" panose="020B0004020202020204" pitchFamily="34" charset="0"/>
                <a:ea typeface="Open Sans Light"/>
                <a:cs typeface="Open Sans Light"/>
              </a:rPr>
              <a:t>J’ai acquis des compétences en communication qui m’aident à diriger à la manière du Sauveur. »</a:t>
            </a:r>
          </a:p>
        </p:txBody>
      </p:sp>
      <p:sp>
        <p:nvSpPr>
          <p:cNvPr id="4" name="Text Placeholder 3">
            <a:extLst>
              <a:ext uri="{FF2B5EF4-FFF2-40B4-BE49-F238E27FC236}">
                <a16:creationId xmlns:a16="http://schemas.microsoft.com/office/drawing/2014/main" id="{A94374B5-F2B9-7340-A780-6E9CB520CA88}"/>
              </a:ext>
            </a:extLst>
          </p:cNvPr>
          <p:cNvSpPr>
            <a:spLocks noGrp="1"/>
          </p:cNvSpPr>
          <p:nvPr>
            <p:ph type="body" sz="quarter" idx="15"/>
          </p:nvPr>
        </p:nvSpPr>
        <p:spPr>
          <a:xfrm>
            <a:off x="5900737" y="4638475"/>
            <a:ext cx="4468947" cy="707531"/>
          </a:xfrm>
        </p:spPr>
        <p:txBody>
          <a:bodyPr>
            <a:noAutofit/>
          </a:bodyPr>
          <a:lstStyle/>
          <a:p>
            <a:pPr marL="4445" algn="l"/>
            <a:r>
              <a:rPr lang="fr-FR" sz="2000" b="1">
                <a:latin typeface="Aptos"/>
                <a:ea typeface="Aptos"/>
                <a:cs typeface="Roboto Slab"/>
              </a:rPr>
              <a:t>Denis Bangala</a:t>
            </a:r>
          </a:p>
          <a:p>
            <a:pPr marL="4445" algn="l"/>
            <a:r>
              <a:rPr lang="fr-FR" sz="2000">
                <a:latin typeface="Aptos Light"/>
                <a:ea typeface="Aptos Light"/>
                <a:cs typeface="Open Sans"/>
              </a:rPr>
              <a:t>République démocratique du Congo</a:t>
            </a:r>
          </a:p>
        </p:txBody>
      </p:sp>
      <p:cxnSp>
        <p:nvCxnSpPr>
          <p:cNvPr id="2" name="Straight Connector 1">
            <a:extLst>
              <a:ext uri="{FF2B5EF4-FFF2-40B4-BE49-F238E27FC236}">
                <a16:creationId xmlns:a16="http://schemas.microsoft.com/office/drawing/2014/main" id="{40ED6842-50B0-A2CB-336A-CDCC0D5449FC}"/>
              </a:ext>
            </a:extLst>
          </p:cNvPr>
          <p:cNvCxnSpPr>
            <a:cxnSpLocks/>
          </p:cNvCxnSpPr>
          <p:nvPr/>
        </p:nvCxnSpPr>
        <p:spPr>
          <a:xfrm>
            <a:off x="5900738" y="4450965"/>
            <a:ext cx="519788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9" name="Picture Placeholder 8" descr="A person in a suit and tie&#10;&#10;Description automatically generated">
            <a:extLst>
              <a:ext uri="{FF2B5EF4-FFF2-40B4-BE49-F238E27FC236}">
                <a16:creationId xmlns:a16="http://schemas.microsoft.com/office/drawing/2014/main" id="{63C661BC-4EEB-0EAC-A1A7-E8AEEEB6183F}"/>
              </a:ext>
            </a:extLst>
          </p:cNvPr>
          <p:cNvPicPr>
            <a:picLocks noGrp="1" noChangeAspect="1"/>
          </p:cNvPicPr>
          <p:nvPr>
            <p:ph type="pic" idx="1"/>
          </p:nvPr>
        </p:nvPicPr>
        <p:blipFill>
          <a:blip r:embed="rId3">
            <a:extLst>
              <a:ext uri="{28A0092B-C50C-407E-A947-70E740481C1C}">
                <a14:useLocalDpi xmlns:a14="http://schemas.microsoft.com/office/drawing/2010/main"/>
              </a:ext>
            </a:extLst>
          </a:blip>
          <a:srcRect/>
          <a:stretch/>
        </p:blipFill>
        <p:spPr>
          <a:xfrm rot="16200000">
            <a:off x="-250031" y="1204119"/>
            <a:ext cx="5943600" cy="4335462"/>
          </a:xfrm>
        </p:spPr>
      </p:pic>
    </p:spTree>
    <p:extLst>
      <p:ext uri="{BB962C8B-B14F-4D97-AF65-F5344CB8AC3E}">
        <p14:creationId xmlns:p14="http://schemas.microsoft.com/office/powerpoint/2010/main" val="316848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09CBDD-0180-2BF5-207F-0CCA6473E43D}"/>
              </a:ext>
            </a:extLst>
          </p:cNvPr>
          <p:cNvSpPr>
            <a:spLocks noGrp="1"/>
          </p:cNvSpPr>
          <p:nvPr>
            <p:ph type="sldNum" sz="quarter" idx="12"/>
          </p:nvPr>
        </p:nvSpPr>
        <p:spPr/>
        <p:txBody>
          <a:bodyPr/>
          <a:lstStyle/>
          <a:p>
            <a:fld id="{09992B6A-21BA-8942-A9EE-F34B8EA4EED5}" type="slidenum">
              <a:rPr lang="en-US" smtClean="0"/>
              <a:t>17</a:t>
            </a:fld>
            <a:endParaRPr lang="en-US"/>
          </a:p>
        </p:txBody>
      </p:sp>
      <p:sp>
        <p:nvSpPr>
          <p:cNvPr id="3" name="Title 1">
            <a:extLst>
              <a:ext uri="{FF2B5EF4-FFF2-40B4-BE49-F238E27FC236}">
                <a16:creationId xmlns:a16="http://schemas.microsoft.com/office/drawing/2014/main" id="{12B5FD8B-3713-8B3A-AC97-112C063A4225}"/>
              </a:ext>
            </a:extLst>
          </p:cNvPr>
          <p:cNvSpPr txBox="1">
            <a:spLocks/>
          </p:cNvSpPr>
          <p:nvPr/>
        </p:nvSpPr>
        <p:spPr>
          <a:xfrm>
            <a:off x="895703" y="1158043"/>
            <a:ext cx="9538832" cy="52525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indent="0">
              <a:lnSpc>
                <a:spcPct val="120000"/>
              </a:lnSpc>
              <a:buNone/>
            </a:pPr>
            <a:r>
              <a:rPr lang="fr-FR" sz="2800" b="1" err="1">
                <a:latin typeface="Aptos Light" panose="020B0004020202020204" pitchFamily="34" charset="0"/>
              </a:rPr>
              <a:t>EnglishConnect</a:t>
            </a:r>
            <a:r>
              <a:rPr lang="fr-FR" sz="2800" b="1">
                <a:latin typeface="Aptos Light" panose="020B0004020202020204" pitchFamily="34" charset="0"/>
              </a:rPr>
              <a:t> élargit les possibilités pour les apprenants de…</a:t>
            </a:r>
          </a:p>
        </p:txBody>
      </p:sp>
      <p:sp>
        <p:nvSpPr>
          <p:cNvPr id="4" name="Rectangle 3">
            <a:extLst>
              <a:ext uri="{FF2B5EF4-FFF2-40B4-BE49-F238E27FC236}">
                <a16:creationId xmlns:a16="http://schemas.microsoft.com/office/drawing/2014/main" id="{A0030738-13A3-7C01-E4A7-F771AB5CCF4F}"/>
              </a:ext>
            </a:extLst>
          </p:cNvPr>
          <p:cNvSpPr/>
          <p:nvPr/>
        </p:nvSpPr>
        <p:spPr>
          <a:xfrm>
            <a:off x="897624" y="2192609"/>
            <a:ext cx="2424310" cy="1460327"/>
          </a:xfrm>
          <a:prstGeom prst="rect">
            <a:avLst/>
          </a:prstGeom>
          <a:noFill/>
          <a:ln>
            <a:solidFill>
              <a:srgbClr val="6DB3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2478B94-5111-2AEE-93DC-9CE5BD83CD01}"/>
              </a:ext>
            </a:extLst>
          </p:cNvPr>
          <p:cNvSpPr/>
          <p:nvPr/>
        </p:nvSpPr>
        <p:spPr>
          <a:xfrm>
            <a:off x="4555224" y="2192609"/>
            <a:ext cx="2424310" cy="1460327"/>
          </a:xfrm>
          <a:prstGeom prst="rect">
            <a:avLst/>
          </a:prstGeom>
          <a:noFill/>
          <a:ln>
            <a:solidFill>
              <a:srgbClr val="FAA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7C8D5A4-14F2-9597-5452-E3DB8629FFE2}"/>
              </a:ext>
            </a:extLst>
          </p:cNvPr>
          <p:cNvSpPr/>
          <p:nvPr/>
        </p:nvSpPr>
        <p:spPr>
          <a:xfrm>
            <a:off x="8207624" y="2192609"/>
            <a:ext cx="2424310" cy="1460327"/>
          </a:xfrm>
          <a:prstGeom prst="rect">
            <a:avLst/>
          </a:prstGeom>
          <a:noFill/>
          <a:ln>
            <a:solidFill>
              <a:srgbClr val="01B6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9F040150-DC57-0BBA-1CC6-EDB11C183675}"/>
              </a:ext>
            </a:extLst>
          </p:cNvPr>
          <p:cNvSpPr txBox="1">
            <a:spLocks/>
          </p:cNvSpPr>
          <p:nvPr/>
        </p:nvSpPr>
        <p:spPr>
          <a:xfrm>
            <a:off x="1253518" y="4696308"/>
            <a:ext cx="2068415"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fr-FR" sz="2200" b="1" i="0" u="none" strike="noStrike" cap="none" normalizeH="0" baseline="0" noProof="0">
                <a:ln>
                  <a:noFill/>
                </a:ln>
                <a:solidFill>
                  <a:srgbClr val="6DB344"/>
                </a:solidFill>
                <a:effectLst/>
                <a:uLnTx/>
                <a:uFillTx/>
                <a:latin typeface="Aptos" panose="020B0004020202020204" pitchFamily="34" charset="0"/>
                <a:ea typeface="Aptos"/>
              </a:rPr>
              <a:t>FAVORISER L’EMPLOI</a:t>
            </a:r>
          </a:p>
        </p:txBody>
      </p:sp>
      <p:cxnSp>
        <p:nvCxnSpPr>
          <p:cNvPr id="8" name="Straight Connector 7">
            <a:extLst>
              <a:ext uri="{FF2B5EF4-FFF2-40B4-BE49-F238E27FC236}">
                <a16:creationId xmlns:a16="http://schemas.microsoft.com/office/drawing/2014/main" id="{7AFB4043-E2F7-EDDC-1FDE-24345C98360A}"/>
              </a:ext>
            </a:extLst>
          </p:cNvPr>
          <p:cNvCxnSpPr>
            <a:cxnSpLocks/>
          </p:cNvCxnSpPr>
          <p:nvPr/>
        </p:nvCxnSpPr>
        <p:spPr>
          <a:xfrm>
            <a:off x="895703" y="3870643"/>
            <a:ext cx="0" cy="1255687"/>
          </a:xfrm>
          <a:prstGeom prst="line">
            <a:avLst/>
          </a:prstGeom>
          <a:ln>
            <a:solidFill>
              <a:srgbClr val="6DB344"/>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D4C7C532-903F-037B-D851-77A218E7C300}"/>
              </a:ext>
            </a:extLst>
          </p:cNvPr>
          <p:cNvSpPr txBox="1">
            <a:spLocks/>
          </p:cNvSpPr>
          <p:nvPr/>
        </p:nvSpPr>
        <p:spPr>
          <a:xfrm>
            <a:off x="4892233" y="4746610"/>
            <a:ext cx="2986276"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fr-FR" sz="2200" b="1" i="0" u="none" strike="noStrike" cap="none" normalizeH="0" baseline="0" noProof="0">
                <a:ln>
                  <a:noFill/>
                </a:ln>
                <a:solidFill>
                  <a:srgbClr val="FAA61A"/>
                </a:solidFill>
                <a:effectLst/>
                <a:uLnTx/>
                <a:uFillTx/>
                <a:latin typeface="Aptos" panose="020B0004020202020204" pitchFamily="34" charset="0"/>
                <a:ea typeface="Aptos"/>
              </a:rPr>
              <a:t>RÉUSSIR SUR LE PLAN ACADÉMIQUE</a:t>
            </a:r>
          </a:p>
        </p:txBody>
      </p:sp>
      <p:pic>
        <p:nvPicPr>
          <p:cNvPr id="10" name="Picture 9" descr="A blue graduation cap with a black background&#10;&#10;Description automatically generated">
            <a:extLst>
              <a:ext uri="{FF2B5EF4-FFF2-40B4-BE49-F238E27FC236}">
                <a16:creationId xmlns:a16="http://schemas.microsoft.com/office/drawing/2014/main" id="{DEFD13EF-6980-8409-8179-8875B5BD7053}"/>
              </a:ext>
            </a:extLst>
          </p:cNvPr>
          <p:cNvPicPr>
            <a:picLocks noChangeAspect="1"/>
          </p:cNvPicPr>
          <p:nvPr/>
        </p:nvPicPr>
        <p:blipFill>
          <a:blip r:embed="rId2"/>
          <a:stretch>
            <a:fillRect/>
          </a:stretch>
        </p:blipFill>
        <p:spPr>
          <a:xfrm>
            <a:off x="4895838" y="3991421"/>
            <a:ext cx="542925" cy="542925"/>
          </a:xfrm>
          <a:prstGeom prst="rect">
            <a:avLst/>
          </a:prstGeom>
        </p:spPr>
      </p:pic>
      <p:pic>
        <p:nvPicPr>
          <p:cNvPr id="11" name="Picture 10" descr="A green arrow pointing up to a bar graph&#10;&#10;Description automatically generated">
            <a:extLst>
              <a:ext uri="{FF2B5EF4-FFF2-40B4-BE49-F238E27FC236}">
                <a16:creationId xmlns:a16="http://schemas.microsoft.com/office/drawing/2014/main" id="{7B75E2BE-07CF-0C83-9EB9-26B5F3E74B6B}"/>
              </a:ext>
            </a:extLst>
          </p:cNvPr>
          <p:cNvPicPr>
            <a:picLocks noChangeAspect="1"/>
          </p:cNvPicPr>
          <p:nvPr/>
        </p:nvPicPr>
        <p:blipFill>
          <a:blip r:embed="rId3"/>
          <a:stretch>
            <a:fillRect/>
          </a:stretch>
        </p:blipFill>
        <p:spPr>
          <a:xfrm>
            <a:off x="1253518" y="3953477"/>
            <a:ext cx="485775" cy="478631"/>
          </a:xfrm>
          <a:prstGeom prst="rect">
            <a:avLst/>
          </a:prstGeom>
        </p:spPr>
      </p:pic>
      <p:pic>
        <p:nvPicPr>
          <p:cNvPr id="12" name="Picture 11" descr="A purple heart on a black background&#10;&#10;Description automatically generated">
            <a:extLst>
              <a:ext uri="{FF2B5EF4-FFF2-40B4-BE49-F238E27FC236}">
                <a16:creationId xmlns:a16="http://schemas.microsoft.com/office/drawing/2014/main" id="{EA5C45A2-F706-2551-838F-23FDAB12E6CB}"/>
              </a:ext>
            </a:extLst>
          </p:cNvPr>
          <p:cNvPicPr>
            <a:picLocks noChangeAspect="1"/>
          </p:cNvPicPr>
          <p:nvPr/>
        </p:nvPicPr>
        <p:blipFill>
          <a:blip r:embed="rId4"/>
          <a:stretch>
            <a:fillRect/>
          </a:stretch>
        </p:blipFill>
        <p:spPr>
          <a:xfrm>
            <a:off x="8554764" y="4017869"/>
            <a:ext cx="457200" cy="464344"/>
          </a:xfrm>
          <a:prstGeom prst="rect">
            <a:avLst/>
          </a:prstGeom>
        </p:spPr>
      </p:pic>
      <p:cxnSp>
        <p:nvCxnSpPr>
          <p:cNvPr id="13" name="Straight Connector 12">
            <a:extLst>
              <a:ext uri="{FF2B5EF4-FFF2-40B4-BE49-F238E27FC236}">
                <a16:creationId xmlns:a16="http://schemas.microsoft.com/office/drawing/2014/main" id="{EA914D46-5CF8-3728-24BC-794315FBBC26}"/>
              </a:ext>
            </a:extLst>
          </p:cNvPr>
          <p:cNvCxnSpPr>
            <a:cxnSpLocks/>
          </p:cNvCxnSpPr>
          <p:nvPr/>
        </p:nvCxnSpPr>
        <p:spPr>
          <a:xfrm>
            <a:off x="4550847" y="3882218"/>
            <a:ext cx="0" cy="1255687"/>
          </a:xfrm>
          <a:prstGeom prst="line">
            <a:avLst/>
          </a:prstGeom>
          <a:ln>
            <a:solidFill>
              <a:srgbClr val="FAA61A"/>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B93013D-C286-D7C6-2CDE-16E3D8804082}"/>
              </a:ext>
            </a:extLst>
          </p:cNvPr>
          <p:cNvCxnSpPr>
            <a:cxnSpLocks/>
          </p:cNvCxnSpPr>
          <p:nvPr/>
        </p:nvCxnSpPr>
        <p:spPr>
          <a:xfrm>
            <a:off x="8196877" y="3893793"/>
            <a:ext cx="0" cy="1255687"/>
          </a:xfrm>
          <a:prstGeom prst="line">
            <a:avLst/>
          </a:prstGeom>
          <a:ln>
            <a:solidFill>
              <a:srgbClr val="01B6D1"/>
            </a:solidFill>
          </a:ln>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8222CB6E-DF85-4478-2CB8-BE2A40306E44}"/>
              </a:ext>
            </a:extLst>
          </p:cNvPr>
          <p:cNvSpPr txBox="1">
            <a:spLocks/>
          </p:cNvSpPr>
          <p:nvPr/>
        </p:nvSpPr>
        <p:spPr>
          <a:xfrm>
            <a:off x="8541513" y="4765690"/>
            <a:ext cx="2986276" cy="430022"/>
          </a:xfrm>
          <a:prstGeom prst="rect">
            <a:avLst/>
          </a:prstGeom>
        </p:spPr>
        <p:txBody>
          <a:bodyPr vert="horz" wrap="square" lIns="0" tIns="0" rIns="0" bIns="0" rtlCol="0" anchor="b" anchorCtr="0">
            <a:noAutofit/>
          </a:bodyPr>
          <a:lstStyle>
            <a:lvl1pPr algn="l" defTabSz="914400" rtl="0" eaLnBrk="1" latinLnBrk="0" hangingPunct="1">
              <a:lnSpc>
                <a:spcPct val="90000"/>
              </a:lnSpc>
              <a:spcBef>
                <a:spcPct val="0"/>
              </a:spcBef>
              <a:buNone/>
              <a:defRPr sz="3200" b="0" i="0" kern="1200">
                <a:solidFill>
                  <a:schemeClr val="tx1"/>
                </a:solidFill>
                <a:latin typeface="+mj-lt"/>
                <a:ea typeface="+mj-ea"/>
                <a:cs typeface="Open Sans" panose="020B0606030504020204" pitchFamily="34" charset="0"/>
              </a:defRPr>
            </a:lvl1pPr>
          </a:lstStyle>
          <a:p>
            <a:pPr>
              <a:defRPr/>
            </a:pPr>
            <a:r>
              <a:rPr lang="fr-FR" sz="2200" b="1">
                <a:solidFill>
                  <a:srgbClr val="01B6D1"/>
                </a:solidFill>
                <a:latin typeface="Aptos"/>
                <a:ea typeface="Aptos"/>
                <a:cs typeface="Open Sans"/>
              </a:rPr>
              <a:t>SERVIR </a:t>
            </a:r>
          </a:p>
          <a:p>
            <a:pPr>
              <a:defRPr/>
            </a:pPr>
            <a:r>
              <a:rPr lang="fr-FR" sz="2200" b="1">
                <a:solidFill>
                  <a:srgbClr val="01B6D1"/>
                </a:solidFill>
                <a:latin typeface="Aptos"/>
                <a:ea typeface="Aptos"/>
                <a:cs typeface="Open Sans"/>
              </a:rPr>
              <a:t>LES AUTRES</a:t>
            </a:r>
          </a:p>
        </p:txBody>
      </p:sp>
      <p:pic>
        <p:nvPicPr>
          <p:cNvPr id="19" name="Picture 18" descr="A person sitting at a table with a computer and a phone&#10;&#10;Description automatically generated">
            <a:extLst>
              <a:ext uri="{FF2B5EF4-FFF2-40B4-BE49-F238E27FC236}">
                <a16:creationId xmlns:a16="http://schemas.microsoft.com/office/drawing/2014/main" id="{4EE461A7-41C8-5265-76FA-6E1E6DD0BED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89218" y="2066436"/>
            <a:ext cx="2438931" cy="1616207"/>
          </a:xfrm>
          <a:prstGeom prst="rect">
            <a:avLst/>
          </a:prstGeom>
        </p:spPr>
      </p:pic>
      <p:pic>
        <p:nvPicPr>
          <p:cNvPr id="20" name="Picture 11">
            <a:extLst>
              <a:ext uri="{FF2B5EF4-FFF2-40B4-BE49-F238E27FC236}">
                <a16:creationId xmlns:a16="http://schemas.microsoft.com/office/drawing/2014/main" id="{3ED1A20C-5E54-64EA-6F79-3A020C782265}"/>
              </a:ext>
            </a:extLst>
          </p:cNvPr>
          <p:cNvPicPr>
            <a:picLocks noChangeAspect="1"/>
          </p:cNvPicPr>
          <p:nvPr/>
        </p:nvPicPr>
        <p:blipFill>
          <a:blip r:embed="rId6">
            <a:extLst>
              <a:ext uri="{28A0092B-C50C-407E-A947-70E740481C1C}">
                <a14:useLocalDpi xmlns:a14="http://schemas.microsoft.com/office/drawing/2010/main"/>
              </a:ext>
            </a:extLst>
          </a:blip>
          <a:srcRect/>
          <a:stretch/>
        </p:blipFill>
        <p:spPr>
          <a:xfrm>
            <a:off x="4543050" y="2105525"/>
            <a:ext cx="2641657" cy="1673632"/>
          </a:xfrm>
          <a:prstGeom prst="rect">
            <a:avLst/>
          </a:prstGeom>
        </p:spPr>
      </p:pic>
      <p:pic>
        <p:nvPicPr>
          <p:cNvPr id="21" name="Picture 20" descr="A person and child sitting on stairs looking at a red device&#10;&#10;Description automatically generated">
            <a:extLst>
              <a:ext uri="{FF2B5EF4-FFF2-40B4-BE49-F238E27FC236}">
                <a16:creationId xmlns:a16="http://schemas.microsoft.com/office/drawing/2014/main" id="{D99A100F-F8C8-215E-5C00-F4AF0AB3456C}"/>
              </a:ext>
            </a:extLst>
          </p:cNvPr>
          <p:cNvPicPr>
            <a:picLocks noChangeAspect="1"/>
          </p:cNvPicPr>
          <p:nvPr/>
        </p:nvPicPr>
        <p:blipFill>
          <a:blip r:embed="rId7">
            <a:extLst>
              <a:ext uri="{28A0092B-C50C-407E-A947-70E740481C1C}">
                <a14:useLocalDpi xmlns:a14="http://schemas.microsoft.com/office/drawing/2010/main"/>
              </a:ext>
            </a:extLst>
          </a:blip>
          <a:srcRect/>
          <a:stretch/>
        </p:blipFill>
        <p:spPr>
          <a:xfrm>
            <a:off x="8187914" y="2120040"/>
            <a:ext cx="2472958" cy="1673632"/>
          </a:xfrm>
          <a:prstGeom prst="rect">
            <a:avLst/>
          </a:prstGeom>
        </p:spPr>
      </p:pic>
    </p:spTree>
    <p:extLst>
      <p:ext uri="{BB962C8B-B14F-4D97-AF65-F5344CB8AC3E}">
        <p14:creationId xmlns:p14="http://schemas.microsoft.com/office/powerpoint/2010/main" val="2213060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erson sitting at a table with a computer and a phone&#10;&#10;Description automatically generated">
            <a:extLst>
              <a:ext uri="{FF2B5EF4-FFF2-40B4-BE49-F238E27FC236}">
                <a16:creationId xmlns:a16="http://schemas.microsoft.com/office/drawing/2014/main" id="{5C08B2DB-65F8-92FC-AE43-A117DCA9406B}"/>
              </a:ext>
            </a:extLst>
          </p:cNvPr>
          <p:cNvPicPr>
            <a:picLocks noChangeAspect="1"/>
          </p:cNvPicPr>
          <p:nvPr/>
        </p:nvPicPr>
        <p:blipFill>
          <a:blip r:embed="rId3">
            <a:extLst>
              <a:ext uri="{28A0092B-C50C-407E-A947-70E740481C1C}">
                <a14:useLocalDpi xmlns:a14="http://schemas.microsoft.com/office/drawing/2010/main"/>
              </a:ext>
            </a:extLst>
          </a:blip>
          <a:srcRect l="-199" b="-550"/>
          <a:stretch/>
        </p:blipFill>
        <p:spPr>
          <a:xfrm>
            <a:off x="-24363" y="-3120"/>
            <a:ext cx="12278284" cy="6878179"/>
          </a:xfrm>
          <a:prstGeom prst="rect">
            <a:avLst/>
          </a:prstGeom>
        </p:spPr>
      </p:pic>
      <p:sp>
        <p:nvSpPr>
          <p:cNvPr id="18" name="Rectangle 17">
            <a:extLst>
              <a:ext uri="{FF2B5EF4-FFF2-40B4-BE49-F238E27FC236}">
                <a16:creationId xmlns:a16="http://schemas.microsoft.com/office/drawing/2014/main" id="{FA3A9F34-98D4-9547-B942-3279C8707609}"/>
              </a:ext>
            </a:extLst>
          </p:cNvPr>
          <p:cNvSpPr/>
          <p:nvPr/>
        </p:nvSpPr>
        <p:spPr>
          <a:xfrm>
            <a:off x="-25825" y="5633238"/>
            <a:ext cx="12257924" cy="1223580"/>
          </a:xfrm>
          <a:prstGeom prst="rect">
            <a:avLst/>
          </a:prstGeom>
          <a:solidFill>
            <a:srgbClr val="454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2">
            <a:extLst>
              <a:ext uri="{FF2B5EF4-FFF2-40B4-BE49-F238E27FC236}">
                <a16:creationId xmlns:a16="http://schemas.microsoft.com/office/drawing/2014/main" id="{03DB7BEA-64A9-8BC2-B0AF-DFD61C001233}"/>
              </a:ext>
            </a:extLst>
          </p:cNvPr>
          <p:cNvSpPr txBox="1">
            <a:spLocks/>
          </p:cNvSpPr>
          <p:nvPr/>
        </p:nvSpPr>
        <p:spPr>
          <a:xfrm>
            <a:off x="905721" y="5867488"/>
            <a:ext cx="9844087" cy="911171"/>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mn-lt"/>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n-lt"/>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mn-lt"/>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mn-lt"/>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mn-lt"/>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4400" dirty="0">
                <a:solidFill>
                  <a:schemeClr val="bg1"/>
                </a:solidFill>
                <a:latin typeface="Aptos"/>
                <a:ea typeface="Aptos"/>
                <a:cs typeface="Open Sans"/>
              </a:rPr>
              <a:t>Favoriser l’emploi</a:t>
            </a:r>
          </a:p>
        </p:txBody>
      </p:sp>
      <p:sp>
        <p:nvSpPr>
          <p:cNvPr id="3" name="Rectangle 2">
            <a:extLst>
              <a:ext uri="{FF2B5EF4-FFF2-40B4-BE49-F238E27FC236}">
                <a16:creationId xmlns:a16="http://schemas.microsoft.com/office/drawing/2014/main" id="{81653977-D96C-313F-7524-62BCEB14BF90}"/>
              </a:ext>
            </a:extLst>
          </p:cNvPr>
          <p:cNvSpPr/>
          <p:nvPr/>
        </p:nvSpPr>
        <p:spPr>
          <a:xfrm>
            <a:off x="1029505" y="5154012"/>
            <a:ext cx="1598495" cy="14224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4">
            <a:extLst>
              <a:ext uri="{FF2B5EF4-FFF2-40B4-BE49-F238E27FC236}">
                <a16:creationId xmlns:a16="http://schemas.microsoft.com/office/drawing/2014/main" id="{8415BE5B-6B1E-8B91-BD83-964AF63C94B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64863" y="5404695"/>
            <a:ext cx="923144" cy="923144"/>
          </a:xfrm>
          <a:prstGeom prst="rect">
            <a:avLst/>
          </a:prstGeom>
        </p:spPr>
      </p:pic>
    </p:spTree>
    <p:extLst>
      <p:ext uri="{BB962C8B-B14F-4D97-AF65-F5344CB8AC3E}">
        <p14:creationId xmlns:p14="http://schemas.microsoft.com/office/powerpoint/2010/main" val="3699205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D6B873A-4744-0448-B773-4B657D30631E}"/>
              </a:ext>
            </a:extLst>
          </p:cNvPr>
          <p:cNvSpPr>
            <a:spLocks noGrp="1"/>
          </p:cNvSpPr>
          <p:nvPr>
            <p:ph type="title" idx="4294967295"/>
          </p:nvPr>
        </p:nvSpPr>
        <p:spPr>
          <a:xfrm>
            <a:off x="549275" y="431800"/>
            <a:ext cx="7437120" cy="568325"/>
          </a:xfrm>
        </p:spPr>
        <p:txBody>
          <a:bodyPr/>
          <a:lstStyle/>
          <a:p>
            <a:r>
              <a:rPr lang="fr-FR" sz="3200">
                <a:latin typeface="Aptos Light"/>
                <a:ea typeface="Aptos Light"/>
                <a:cs typeface="Calibri"/>
              </a:rPr>
              <a:t>Maîtrise de l’anglais et revenus </a:t>
            </a:r>
          </a:p>
        </p:txBody>
      </p:sp>
      <p:sp>
        <p:nvSpPr>
          <p:cNvPr id="2" name="Text Placeholder 1">
            <a:extLst>
              <a:ext uri="{FF2B5EF4-FFF2-40B4-BE49-F238E27FC236}">
                <a16:creationId xmlns:a16="http://schemas.microsoft.com/office/drawing/2014/main" id="{D6DB6ED6-D043-B747-89E0-E289FE05D584}"/>
              </a:ext>
            </a:extLst>
          </p:cNvPr>
          <p:cNvSpPr>
            <a:spLocks noGrp="1"/>
          </p:cNvSpPr>
          <p:nvPr>
            <p:ph type="body" sz="quarter" idx="4294967295"/>
          </p:nvPr>
        </p:nvSpPr>
        <p:spPr>
          <a:xfrm>
            <a:off x="549275" y="1150304"/>
            <a:ext cx="8434388" cy="284162"/>
          </a:xfrm>
        </p:spPr>
        <p:txBody>
          <a:bodyPr/>
          <a:lstStyle/>
          <a:p>
            <a:pPr marL="0" indent="0">
              <a:buNone/>
            </a:pPr>
            <a:r>
              <a:rPr lang="fr-FR" i="1">
                <a:solidFill>
                  <a:srgbClr val="ABACAE"/>
                </a:solidFill>
                <a:latin typeface="Aptos Light"/>
                <a:ea typeface="Aptos Light"/>
                <a:cs typeface="Open Sans Light"/>
              </a:rPr>
              <a:t>L’apprentissage de l’anglais peut augmenter le potentiel d’emploi et de revenus</a:t>
            </a:r>
          </a:p>
        </p:txBody>
      </p:sp>
      <p:sp>
        <p:nvSpPr>
          <p:cNvPr id="8" name="TextBox 7">
            <a:extLst>
              <a:ext uri="{FF2B5EF4-FFF2-40B4-BE49-F238E27FC236}">
                <a16:creationId xmlns:a16="http://schemas.microsoft.com/office/drawing/2014/main" id="{BB9E5E52-8701-CCD3-4B9D-4C409586447D}"/>
              </a:ext>
            </a:extLst>
          </p:cNvPr>
          <p:cNvSpPr txBox="1"/>
          <p:nvPr/>
        </p:nvSpPr>
        <p:spPr>
          <a:xfrm>
            <a:off x="549348" y="6220046"/>
            <a:ext cx="10402185"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000">
                <a:solidFill>
                  <a:srgbClr val="000000"/>
                </a:solidFill>
                <a:latin typeface="Aptos Light"/>
                <a:ea typeface="Aptos Light"/>
                <a:cs typeface="Calibri"/>
              </a:rPr>
              <a:t>Day, Jennifer </a:t>
            </a:r>
            <a:r>
              <a:rPr lang="fr-FR" sz="1000" err="1">
                <a:solidFill>
                  <a:srgbClr val="000000"/>
                </a:solidFill>
                <a:latin typeface="Aptos Light"/>
                <a:ea typeface="Aptos Light"/>
                <a:cs typeface="Calibri"/>
              </a:rPr>
              <a:t>Cheeseman</a:t>
            </a:r>
            <a:r>
              <a:rPr lang="fr-FR" sz="1000">
                <a:solidFill>
                  <a:srgbClr val="000000"/>
                </a:solidFill>
                <a:latin typeface="Aptos Light"/>
                <a:ea typeface="Aptos Light"/>
                <a:cs typeface="Calibri"/>
              </a:rPr>
              <a:t> et </a:t>
            </a:r>
            <a:r>
              <a:rPr lang="fr-FR" sz="1000" err="1">
                <a:solidFill>
                  <a:srgbClr val="000000"/>
                </a:solidFill>
                <a:latin typeface="Aptos Light"/>
                <a:ea typeface="Aptos Light"/>
                <a:cs typeface="Calibri"/>
              </a:rPr>
              <a:t>Hyon</a:t>
            </a:r>
            <a:r>
              <a:rPr lang="fr-FR" sz="1000">
                <a:solidFill>
                  <a:srgbClr val="000000"/>
                </a:solidFill>
                <a:latin typeface="Aptos Light"/>
                <a:ea typeface="Aptos Light"/>
                <a:cs typeface="Calibri"/>
              </a:rPr>
              <a:t> B. Shin. 2005. « How </a:t>
            </a:r>
            <a:r>
              <a:rPr lang="fr-FR" sz="1000" err="1">
                <a:solidFill>
                  <a:srgbClr val="000000"/>
                </a:solidFill>
                <a:latin typeface="Aptos Light"/>
                <a:ea typeface="Aptos Light"/>
                <a:cs typeface="Calibri"/>
              </a:rPr>
              <a:t>Does</a:t>
            </a:r>
            <a:r>
              <a:rPr lang="fr-FR" sz="1000">
                <a:solidFill>
                  <a:srgbClr val="000000"/>
                </a:solidFill>
                <a:latin typeface="Aptos Light"/>
                <a:ea typeface="Aptos Light"/>
                <a:cs typeface="Calibri"/>
              </a:rPr>
              <a:t> </a:t>
            </a:r>
            <a:r>
              <a:rPr lang="fr-FR" sz="1000" err="1">
                <a:solidFill>
                  <a:srgbClr val="000000"/>
                </a:solidFill>
                <a:latin typeface="Aptos Light"/>
                <a:ea typeface="Aptos Light"/>
                <a:cs typeface="Calibri"/>
              </a:rPr>
              <a:t>Ability</a:t>
            </a:r>
            <a:r>
              <a:rPr lang="fr-FR" sz="1000">
                <a:solidFill>
                  <a:srgbClr val="000000"/>
                </a:solidFill>
                <a:latin typeface="Aptos Light"/>
                <a:ea typeface="Aptos Light"/>
                <a:cs typeface="Calibri"/>
              </a:rPr>
              <a:t> To </a:t>
            </a:r>
            <a:r>
              <a:rPr lang="fr-FR" sz="1000" err="1">
                <a:solidFill>
                  <a:srgbClr val="000000"/>
                </a:solidFill>
                <a:latin typeface="Aptos Light"/>
                <a:ea typeface="Aptos Light"/>
                <a:cs typeface="Calibri"/>
              </a:rPr>
              <a:t>Speak</a:t>
            </a:r>
            <a:r>
              <a:rPr lang="fr-FR" sz="1000">
                <a:solidFill>
                  <a:srgbClr val="000000"/>
                </a:solidFill>
                <a:latin typeface="Aptos Light"/>
                <a:ea typeface="Aptos Light"/>
                <a:cs typeface="Calibri"/>
              </a:rPr>
              <a:t> English Affect </a:t>
            </a:r>
            <a:r>
              <a:rPr lang="fr-FR" sz="1000" err="1">
                <a:solidFill>
                  <a:srgbClr val="000000"/>
                </a:solidFill>
                <a:latin typeface="Aptos Light"/>
                <a:ea typeface="Aptos Light"/>
                <a:cs typeface="Calibri"/>
              </a:rPr>
              <a:t>Earnings</a:t>
            </a:r>
            <a:r>
              <a:rPr lang="fr-FR" sz="1000">
                <a:solidFill>
                  <a:srgbClr val="000000"/>
                </a:solidFill>
                <a:latin typeface="Aptos Light"/>
                <a:ea typeface="Aptos Light"/>
                <a:cs typeface="Calibri"/>
              </a:rPr>
              <a:t> ? » [Comment la capacité à parler anglais affecte-t-elle les revenus ?] Census.gov. Avril. </a:t>
            </a:r>
            <a:r>
              <a:rPr lang="fr-FR" sz="1000">
                <a:solidFill>
                  <a:srgbClr val="6DB344"/>
                </a:solidFill>
                <a:latin typeface="Aptos Light"/>
                <a:ea typeface="Aptos Light"/>
                <a:cs typeface="Calibri"/>
                <a:hlinkClick r:id="rId3">
                  <a:extLst>
                    <a:ext uri="{A12FA001-AC4F-418D-AE19-62706E023703}">
                      <ahyp:hlinkClr xmlns:ahyp="http://schemas.microsoft.com/office/drawing/2018/hyperlinkcolor" val="tx"/>
                    </a:ext>
                  </a:extLst>
                </a:hlinkClick>
              </a:rPr>
              <a:t>https://www.census.gov/library/working-papers/2005/demo/2005-Day-Shin.html</a:t>
            </a:r>
            <a:r>
              <a:rPr lang="fr-FR" sz="1000">
                <a:solidFill>
                  <a:srgbClr val="000000"/>
                </a:solidFill>
                <a:latin typeface="Aptos Light"/>
                <a:ea typeface="Aptos Light"/>
                <a:cs typeface="Calibri"/>
              </a:rPr>
              <a:t>. (Basé sur le revenu aux États-Unis ; ajusté pour l’inflation de l’année 2023)</a:t>
            </a:r>
          </a:p>
          <a:p>
            <a:pPr algn="l"/>
            <a:endParaRPr lang="en-US" sz="1000">
              <a:latin typeface="Aptos Light"/>
              <a:ea typeface="Calibri"/>
              <a:cs typeface="Calibri"/>
            </a:endParaRPr>
          </a:p>
        </p:txBody>
      </p:sp>
      <p:graphicFrame>
        <p:nvGraphicFramePr>
          <p:cNvPr id="3" name="Content Placeholder 7">
            <a:extLst>
              <a:ext uri="{FF2B5EF4-FFF2-40B4-BE49-F238E27FC236}">
                <a16:creationId xmlns:a16="http://schemas.microsoft.com/office/drawing/2014/main" id="{9B48701D-BCEB-2236-019C-E221833CF7F4}"/>
              </a:ext>
            </a:extLst>
          </p:cNvPr>
          <p:cNvGraphicFramePr>
            <a:graphicFrameLocks noGrp="1"/>
          </p:cNvGraphicFramePr>
          <p:nvPr>
            <p:extLst>
              <p:ext uri="{D42A27DB-BD31-4B8C-83A1-F6EECF244321}">
                <p14:modId xmlns:p14="http://schemas.microsoft.com/office/powerpoint/2010/main" val="2959689918"/>
              </p:ext>
            </p:extLst>
          </p:nvPr>
        </p:nvGraphicFramePr>
        <p:xfrm>
          <a:off x="660400" y="1729632"/>
          <a:ext cx="10882313" cy="448167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35383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88C4EA6-21AF-D59F-4957-3A0CD38AFD94}"/>
              </a:ext>
            </a:extLst>
          </p:cNvPr>
          <p:cNvSpPr/>
          <p:nvPr/>
        </p:nvSpPr>
        <p:spPr>
          <a:xfrm>
            <a:off x="656109" y="313082"/>
            <a:ext cx="5470855" cy="6230551"/>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1882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6C3C29F9-ED91-494B-33B7-99062A0E7D15}"/>
              </a:ext>
            </a:extLst>
          </p:cNvPr>
          <p:cNvPicPr>
            <a:picLocks noGrp="1" noChangeAspect="1"/>
          </p:cNvPicPr>
          <p:nvPr>
            <p:ph type="pic" idx="1"/>
          </p:nvPr>
        </p:nvPicPr>
        <p:blipFill rotWithShape="1">
          <a:blip r:embed="rId3">
            <a:extLst>
              <a:ext uri="{28A0092B-C50C-407E-A947-70E740481C1C}">
                <a14:useLocalDpi xmlns:a14="http://schemas.microsoft.com/office/drawing/2010/main"/>
              </a:ext>
            </a:extLst>
          </a:blip>
          <a:srcRect/>
          <a:stretch/>
        </p:blipFill>
        <p:spPr/>
      </p:pic>
      <p:sp>
        <p:nvSpPr>
          <p:cNvPr id="3" name="Text Placeholder 2">
            <a:extLst>
              <a:ext uri="{FF2B5EF4-FFF2-40B4-BE49-F238E27FC236}">
                <a16:creationId xmlns:a16="http://schemas.microsoft.com/office/drawing/2014/main" id="{6A57A1E5-BB56-3949-BF3A-C64C36CAB647}"/>
              </a:ext>
            </a:extLst>
          </p:cNvPr>
          <p:cNvSpPr>
            <a:spLocks noGrp="1"/>
          </p:cNvSpPr>
          <p:nvPr>
            <p:ph type="body" sz="quarter" idx="13"/>
          </p:nvPr>
        </p:nvSpPr>
        <p:spPr>
          <a:xfrm>
            <a:off x="5593337" y="1188750"/>
            <a:ext cx="5788025" cy="2929343"/>
          </a:xfrm>
        </p:spPr>
        <p:txBody>
          <a:bodyPr>
            <a:noAutofit/>
          </a:bodyPr>
          <a:lstStyle/>
          <a:p>
            <a:pPr marL="114300" indent="-114300" algn="l"/>
            <a:r>
              <a:rPr lang="fr-FR" sz="2800">
                <a:latin typeface="Aptos Light"/>
                <a:ea typeface="Aptos Light"/>
                <a:cs typeface="Open Sans Light"/>
              </a:rPr>
              <a:t>« </a:t>
            </a:r>
            <a:r>
              <a:rPr lang="fr-FR" sz="2800" err="1">
                <a:latin typeface="Aptos Light"/>
                <a:ea typeface="Aptos Light"/>
                <a:cs typeface="Open Sans Light"/>
              </a:rPr>
              <a:t>EnglishConnect</a:t>
            </a:r>
            <a:r>
              <a:rPr lang="fr-FR" sz="2800">
                <a:latin typeface="Aptos Light"/>
                <a:ea typeface="Aptos Light"/>
                <a:cs typeface="Open Sans Light"/>
              </a:rPr>
              <a:t> ne m’a pas seulement appris l’anglais, mais aussi la responsabilité, l’engagement et la façon d’apprendre de manière active. Cela m’a même donné beaucoup plus de confiance en moi que je n’en avais auparavant. »</a:t>
            </a:r>
          </a:p>
        </p:txBody>
      </p:sp>
      <p:sp>
        <p:nvSpPr>
          <p:cNvPr id="4" name="Text Placeholder 3">
            <a:extLst>
              <a:ext uri="{FF2B5EF4-FFF2-40B4-BE49-F238E27FC236}">
                <a16:creationId xmlns:a16="http://schemas.microsoft.com/office/drawing/2014/main" id="{A94374B5-F2B9-7340-A780-6E9CB520CA88}"/>
              </a:ext>
            </a:extLst>
          </p:cNvPr>
          <p:cNvSpPr>
            <a:spLocks noGrp="1"/>
          </p:cNvSpPr>
          <p:nvPr>
            <p:ph type="body" sz="quarter" idx="15"/>
          </p:nvPr>
        </p:nvSpPr>
        <p:spPr>
          <a:xfrm>
            <a:off x="5718528" y="4344780"/>
            <a:ext cx="3605240" cy="665642"/>
          </a:xfrm>
        </p:spPr>
        <p:txBody>
          <a:bodyPr>
            <a:normAutofit/>
          </a:bodyPr>
          <a:lstStyle/>
          <a:p>
            <a:pPr marL="4445" algn="l">
              <a:lnSpc>
                <a:spcPct val="110000"/>
              </a:lnSpc>
            </a:pPr>
            <a:r>
              <a:rPr lang="fr-FR" sz="2000" b="1">
                <a:latin typeface="Aptos"/>
                <a:ea typeface="Aptos"/>
                <a:cs typeface="Open Sans"/>
              </a:rPr>
              <a:t>Dinah Boiser</a:t>
            </a:r>
          </a:p>
          <a:p>
            <a:pPr marL="4445" algn="l">
              <a:lnSpc>
                <a:spcPct val="110000"/>
              </a:lnSpc>
            </a:pPr>
            <a:r>
              <a:rPr lang="fr-FR" i="1">
                <a:latin typeface="Aptos Light"/>
                <a:ea typeface="Aptos Light"/>
                <a:cs typeface="Open Sans"/>
              </a:rPr>
              <a:t>Philippines</a:t>
            </a:r>
          </a:p>
        </p:txBody>
      </p:sp>
      <p:cxnSp>
        <p:nvCxnSpPr>
          <p:cNvPr id="2" name="Straight Connector 1">
            <a:extLst>
              <a:ext uri="{FF2B5EF4-FFF2-40B4-BE49-F238E27FC236}">
                <a16:creationId xmlns:a16="http://schemas.microsoft.com/office/drawing/2014/main" id="{4DE61863-1DD0-0D34-7683-ED9D0E0A975E}"/>
              </a:ext>
            </a:extLst>
          </p:cNvPr>
          <p:cNvCxnSpPr>
            <a:cxnSpLocks/>
          </p:cNvCxnSpPr>
          <p:nvPr/>
        </p:nvCxnSpPr>
        <p:spPr>
          <a:xfrm>
            <a:off x="5718528" y="4256664"/>
            <a:ext cx="5543983"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0479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1" descr="A person in a graduation cap and gown with a person and person in a garden&#10;&#10;Description automatically generated">
            <a:extLst>
              <a:ext uri="{FF2B5EF4-FFF2-40B4-BE49-F238E27FC236}">
                <a16:creationId xmlns:a16="http://schemas.microsoft.com/office/drawing/2014/main" id="{22D7E746-F8D4-1C77-BAFF-C9D0C760BEC5}"/>
              </a:ext>
            </a:extLst>
          </p:cNvPr>
          <p:cNvPicPr>
            <a:picLocks noChangeAspect="1"/>
          </p:cNvPicPr>
          <p:nvPr/>
        </p:nvPicPr>
        <p:blipFill>
          <a:blip r:embed="rId3">
            <a:extLst>
              <a:ext uri="{28A0092B-C50C-407E-A947-70E740481C1C}">
                <a14:useLocalDpi xmlns:a14="http://schemas.microsoft.com/office/drawing/2010/main"/>
              </a:ext>
            </a:extLst>
          </a:blip>
          <a:srcRect r="-75"/>
          <a:stretch/>
        </p:blipFill>
        <p:spPr>
          <a:xfrm>
            <a:off x="-44603" y="-39523"/>
            <a:ext cx="12313499" cy="6071855"/>
          </a:xfrm>
          <a:prstGeom prst="rect">
            <a:avLst/>
          </a:prstGeom>
        </p:spPr>
      </p:pic>
      <p:sp>
        <p:nvSpPr>
          <p:cNvPr id="2" name="Rectangle 1">
            <a:extLst>
              <a:ext uri="{FF2B5EF4-FFF2-40B4-BE49-F238E27FC236}">
                <a16:creationId xmlns:a16="http://schemas.microsoft.com/office/drawing/2014/main" id="{2974D2DF-4366-E417-33DB-A05C12705B17}"/>
              </a:ext>
            </a:extLst>
          </p:cNvPr>
          <p:cNvSpPr/>
          <p:nvPr/>
        </p:nvSpPr>
        <p:spPr>
          <a:xfrm>
            <a:off x="-44603" y="5633238"/>
            <a:ext cx="12304308" cy="1223580"/>
          </a:xfrm>
          <a:prstGeom prst="rect">
            <a:avLst/>
          </a:prstGeom>
          <a:solidFill>
            <a:srgbClr val="454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2">
            <a:extLst>
              <a:ext uri="{FF2B5EF4-FFF2-40B4-BE49-F238E27FC236}">
                <a16:creationId xmlns:a16="http://schemas.microsoft.com/office/drawing/2014/main" id="{03DB7BEA-64A9-8BC2-B0AF-DFD61C001233}"/>
              </a:ext>
            </a:extLst>
          </p:cNvPr>
          <p:cNvSpPr txBox="1">
            <a:spLocks/>
          </p:cNvSpPr>
          <p:nvPr/>
        </p:nvSpPr>
        <p:spPr>
          <a:xfrm>
            <a:off x="3287949" y="5861620"/>
            <a:ext cx="8971756" cy="911171"/>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mn-lt"/>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n-lt"/>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mn-lt"/>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mn-lt"/>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mn-lt"/>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4000" dirty="0">
                <a:solidFill>
                  <a:schemeClr val="bg1"/>
                </a:solidFill>
                <a:latin typeface="Aptos"/>
                <a:ea typeface="Aptos"/>
                <a:cs typeface="Open Sans"/>
              </a:rPr>
              <a:t>Réussir sur le </a:t>
            </a:r>
            <a:r>
              <a:rPr lang="fr-FR" sz="4000">
                <a:solidFill>
                  <a:schemeClr val="bg1"/>
                </a:solidFill>
                <a:latin typeface="Aptos"/>
                <a:ea typeface="Aptos"/>
                <a:cs typeface="Open Sans"/>
              </a:rPr>
              <a:t>plan académique</a:t>
            </a:r>
            <a:endParaRPr lang="fr-FR" sz="4000" dirty="0">
              <a:solidFill>
                <a:schemeClr val="bg1"/>
              </a:solidFill>
              <a:latin typeface="Aptos"/>
              <a:ea typeface="Aptos"/>
              <a:cs typeface="Open Sans"/>
            </a:endParaRPr>
          </a:p>
        </p:txBody>
      </p:sp>
      <p:sp>
        <p:nvSpPr>
          <p:cNvPr id="7" name="Rectangle 6">
            <a:extLst>
              <a:ext uri="{FF2B5EF4-FFF2-40B4-BE49-F238E27FC236}">
                <a16:creationId xmlns:a16="http://schemas.microsoft.com/office/drawing/2014/main" id="{3D54DC1D-795B-CFD9-404F-0F73FCE19CC1}"/>
              </a:ext>
            </a:extLst>
          </p:cNvPr>
          <p:cNvSpPr/>
          <p:nvPr/>
        </p:nvSpPr>
        <p:spPr>
          <a:xfrm>
            <a:off x="1029505" y="5154012"/>
            <a:ext cx="1598495" cy="14224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6">
            <a:extLst>
              <a:ext uri="{FF2B5EF4-FFF2-40B4-BE49-F238E27FC236}">
                <a16:creationId xmlns:a16="http://schemas.microsoft.com/office/drawing/2014/main" id="{00116DBE-508C-B3C7-FB0C-B5908D6D3A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3014" y="5178220"/>
            <a:ext cx="1348800" cy="1366800"/>
          </a:xfrm>
          <a:prstGeom prst="rect">
            <a:avLst/>
          </a:prstGeom>
        </p:spPr>
      </p:pic>
    </p:spTree>
    <p:extLst>
      <p:ext uri="{BB962C8B-B14F-4D97-AF65-F5344CB8AC3E}">
        <p14:creationId xmlns:p14="http://schemas.microsoft.com/office/powerpoint/2010/main" val="787964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1014CF-6267-7757-A87B-6E9BF5D7A207}"/>
              </a:ext>
            </a:extLst>
          </p:cNvPr>
          <p:cNvSpPr>
            <a:spLocks noGrp="1"/>
          </p:cNvSpPr>
          <p:nvPr>
            <p:ph type="title"/>
          </p:nvPr>
        </p:nvSpPr>
        <p:spPr/>
        <p:txBody>
          <a:bodyPr/>
          <a:lstStyle/>
          <a:p>
            <a:r>
              <a:rPr lang="fr-FR">
                <a:latin typeface="Aptos Light"/>
                <a:ea typeface="Aptos Light"/>
                <a:cs typeface="Calibri"/>
              </a:rPr>
              <a:t>Préparer pour BYU-Pathway Worldwide</a:t>
            </a:r>
          </a:p>
        </p:txBody>
      </p:sp>
      <p:pic>
        <p:nvPicPr>
          <p:cNvPr id="6" name="Content Placeholder 5">
            <a:extLst>
              <a:ext uri="{FF2B5EF4-FFF2-40B4-BE49-F238E27FC236}">
                <a16:creationId xmlns:a16="http://schemas.microsoft.com/office/drawing/2014/main" id="{5D5D6ECD-D8F6-7980-DE28-2AA8BC727D9F}"/>
              </a:ext>
            </a:extLst>
          </p:cNvPr>
          <p:cNvPicPr>
            <a:picLocks noGrp="1" noChangeAspect="1"/>
          </p:cNvPicPr>
          <p:nvPr>
            <p:ph idx="1"/>
          </p:nvPr>
        </p:nvPicPr>
        <p:blipFill>
          <a:blip r:embed="rId3"/>
          <a:srcRect/>
          <a:stretch/>
        </p:blipFill>
        <p:spPr>
          <a:xfrm>
            <a:off x="609600" y="2768452"/>
            <a:ext cx="10972800" cy="2235495"/>
          </a:xfrm>
          <a:ln>
            <a:noFill/>
          </a:ln>
        </p:spPr>
      </p:pic>
      <p:sp>
        <p:nvSpPr>
          <p:cNvPr id="4" name="Content Placeholder 3">
            <a:extLst>
              <a:ext uri="{FF2B5EF4-FFF2-40B4-BE49-F238E27FC236}">
                <a16:creationId xmlns:a16="http://schemas.microsoft.com/office/drawing/2014/main" id="{3544FF1B-B6EB-84FB-F78B-F86B1ED54BA6}"/>
              </a:ext>
            </a:extLst>
          </p:cNvPr>
          <p:cNvSpPr>
            <a:spLocks noGrp="1"/>
          </p:cNvSpPr>
          <p:nvPr>
            <p:ph sz="half" idx="4294967295"/>
          </p:nvPr>
        </p:nvSpPr>
        <p:spPr>
          <a:xfrm>
            <a:off x="609600" y="1560423"/>
            <a:ext cx="10220960" cy="1208088"/>
          </a:xfrm>
        </p:spPr>
        <p:txBody>
          <a:bodyPr/>
          <a:lstStyle/>
          <a:p>
            <a:pPr marL="0" indent="0">
              <a:buNone/>
            </a:pPr>
            <a:r>
              <a:rPr lang="fr-FR" sz="2200">
                <a:latin typeface="Aptos Light"/>
                <a:ea typeface="Aptos Light"/>
                <a:cs typeface="Open Sans Light"/>
              </a:rPr>
              <a:t>Après avoir obtenu un certificat d’achèvement d’</a:t>
            </a:r>
            <a:r>
              <a:rPr lang="fr-FR" sz="2200" err="1">
                <a:latin typeface="Aptos Light"/>
                <a:ea typeface="Aptos Light"/>
                <a:cs typeface="Open Sans Light"/>
              </a:rPr>
              <a:t>EnglishConnect</a:t>
            </a:r>
            <a:r>
              <a:rPr lang="fr-FR" sz="2200">
                <a:latin typeface="Aptos Light"/>
                <a:ea typeface="Aptos Light"/>
                <a:cs typeface="Open Sans Light"/>
              </a:rPr>
              <a:t> 3, les apprenants peuvent être dispensés de l’examen d’entrée en anglais pour BYU-</a:t>
            </a:r>
            <a:r>
              <a:rPr lang="fr-FR" sz="2200" err="1">
                <a:latin typeface="Aptos Light"/>
                <a:ea typeface="Aptos Light"/>
                <a:cs typeface="Open Sans Light"/>
              </a:rPr>
              <a:t>Pathway</a:t>
            </a:r>
            <a:r>
              <a:rPr lang="fr-FR" sz="2200">
                <a:latin typeface="Aptos Light"/>
                <a:ea typeface="Aptos Light"/>
                <a:cs typeface="Open Sans Light"/>
              </a:rPr>
              <a:t> Worldwide et être prêts à réussir leurs cours.</a:t>
            </a:r>
          </a:p>
        </p:txBody>
      </p:sp>
    </p:spTree>
    <p:extLst>
      <p:ext uri="{BB962C8B-B14F-4D97-AF65-F5344CB8AC3E}">
        <p14:creationId xmlns:p14="http://schemas.microsoft.com/office/powerpoint/2010/main" val="3490722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024F24F-AFF6-E448-7119-29D8487F41B2}"/>
              </a:ext>
            </a:extLst>
          </p:cNvPr>
          <p:cNvSpPr>
            <a:spLocks noGrp="1"/>
          </p:cNvSpPr>
          <p:nvPr>
            <p:ph type="title"/>
          </p:nvPr>
        </p:nvSpPr>
        <p:spPr/>
        <p:txBody>
          <a:bodyPr/>
          <a:lstStyle/>
          <a:p>
            <a:r>
              <a:rPr lang="fr-FR">
                <a:latin typeface="Aptos Light"/>
                <a:ea typeface="Aptos Light"/>
                <a:cs typeface="Calibri"/>
              </a:rPr>
              <a:t>Pourquoi BYU-Pathway ?</a:t>
            </a:r>
          </a:p>
        </p:txBody>
      </p:sp>
      <p:grpSp>
        <p:nvGrpSpPr>
          <p:cNvPr id="9" name="Group 8">
            <a:extLst>
              <a:ext uri="{FF2B5EF4-FFF2-40B4-BE49-F238E27FC236}">
                <a16:creationId xmlns:a16="http://schemas.microsoft.com/office/drawing/2014/main" id="{A622E26B-1050-95D6-A7BF-BE324C17DA47}"/>
              </a:ext>
            </a:extLst>
          </p:cNvPr>
          <p:cNvGrpSpPr/>
          <p:nvPr/>
        </p:nvGrpSpPr>
        <p:grpSpPr>
          <a:xfrm>
            <a:off x="8501741" y="3827705"/>
            <a:ext cx="2177143" cy="2627941"/>
            <a:chOff x="8501741" y="3724225"/>
            <a:chExt cx="2177143" cy="2627941"/>
          </a:xfrm>
        </p:grpSpPr>
        <p:pic>
          <p:nvPicPr>
            <p:cNvPr id="7" name="Picture 6">
              <a:extLst>
                <a:ext uri="{FF2B5EF4-FFF2-40B4-BE49-F238E27FC236}">
                  <a16:creationId xmlns:a16="http://schemas.microsoft.com/office/drawing/2014/main" id="{A20FC4DE-EBBA-FAB4-808A-19F624696213}"/>
                </a:ext>
              </a:extLst>
            </p:cNvPr>
            <p:cNvPicPr>
              <a:picLocks noChangeAspect="1"/>
            </p:cNvPicPr>
            <p:nvPr/>
          </p:nvPicPr>
          <p:blipFill>
            <a:blip r:embed="rId2"/>
            <a:srcRect/>
            <a:stretch/>
          </p:blipFill>
          <p:spPr>
            <a:xfrm>
              <a:off x="8784779" y="3724225"/>
              <a:ext cx="1728178" cy="1728178"/>
            </a:xfrm>
            <a:prstGeom prst="rect">
              <a:avLst/>
            </a:prstGeom>
          </p:spPr>
        </p:pic>
        <p:sp>
          <p:nvSpPr>
            <p:cNvPr id="8" name="Rectangle 7">
              <a:extLst>
                <a:ext uri="{FF2B5EF4-FFF2-40B4-BE49-F238E27FC236}">
                  <a16:creationId xmlns:a16="http://schemas.microsoft.com/office/drawing/2014/main" id="{57AFA40A-579A-5D9F-723D-2504C01D4CEA}"/>
                </a:ext>
              </a:extLst>
            </p:cNvPr>
            <p:cNvSpPr/>
            <p:nvPr/>
          </p:nvSpPr>
          <p:spPr>
            <a:xfrm>
              <a:off x="8501741" y="5644280"/>
              <a:ext cx="2177143" cy="707886"/>
            </a:xfrm>
            <a:prstGeom prst="rect">
              <a:avLst/>
            </a:prstGeom>
          </p:spPr>
          <p:txBody>
            <a:bodyPr wrap="square" lIns="91440" tIns="45720" rIns="91440" bIns="45720" anchor="t">
              <a:spAutoFit/>
            </a:bodyPr>
            <a:lstStyle/>
            <a:p>
              <a:pPr algn="ctr"/>
              <a:r>
                <a:rPr lang="fr-FR" sz="2000">
                  <a:solidFill>
                    <a:schemeClr val="tx2"/>
                  </a:solidFill>
                  <a:latin typeface="Aptos Light"/>
                </a:rPr>
                <a:t>Gagner du temps et de l’argent</a:t>
              </a:r>
            </a:p>
          </p:txBody>
        </p:sp>
      </p:grpSp>
      <p:sp>
        <p:nvSpPr>
          <p:cNvPr id="11" name="Rectangle 10" descr="&quot;&quot;">
            <a:extLst>
              <a:ext uri="{FF2B5EF4-FFF2-40B4-BE49-F238E27FC236}">
                <a16:creationId xmlns:a16="http://schemas.microsoft.com/office/drawing/2014/main" id="{DCB840A7-3393-14F8-1213-9166D1A35174}"/>
              </a:ext>
            </a:extLst>
          </p:cNvPr>
          <p:cNvSpPr>
            <a:spLocks noGrp="1" noRot="1" noChangeAspect="1" noMove="1" noResize="1" noEditPoints="1" noAdjustHandles="1" noChangeArrowheads="1" noChangeShapeType="1" noTextEdit="1"/>
          </p:cNvSpPr>
          <p:nvPr/>
        </p:nvSpPr>
        <p:spPr bwMode="white">
          <a:xfrm>
            <a:off x="1588" y="0"/>
            <a:ext cx="12188825"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13" name="Content Placeholder 5">
            <a:extLst>
              <a:ext uri="{FF2B5EF4-FFF2-40B4-BE49-F238E27FC236}">
                <a16:creationId xmlns:a16="http://schemas.microsoft.com/office/drawing/2014/main" id="{89015D99-DC4F-17A2-8F49-4E752023F871}"/>
              </a:ext>
            </a:extLst>
          </p:cNvPr>
          <p:cNvSpPr txBox="1">
            <a:spLocks/>
          </p:cNvSpPr>
          <p:nvPr/>
        </p:nvSpPr>
        <p:spPr>
          <a:xfrm>
            <a:off x="609600" y="1503605"/>
            <a:ext cx="10239983" cy="4648199"/>
          </a:xfrm>
          <a:prstGeom prst="rect">
            <a:avLst/>
          </a:prstGeom>
        </p:spPr>
        <p:txBody>
          <a:bodyPr vert="horz" lIns="0" tIns="0" rIns="0" bIns="0" rtlCol="0" anchor="t" anchorCtr="0">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000" b="0" i="0" kern="1200">
                <a:solidFill>
                  <a:schemeClr val="tx1"/>
                </a:solidFill>
                <a:latin typeface="Calibri Light" panose="020F0302020204030204" pitchFamily="34" charset="0"/>
                <a:ea typeface="+mn-ea"/>
                <a:cs typeface="Calibri Light" panose="020F0302020204030204" pitchFamily="34" charset="0"/>
              </a:defRPr>
            </a:lvl1pPr>
            <a:lvl2pPr marL="6858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1800"/>
              </a:spcAft>
              <a:buNone/>
              <a:defRPr/>
            </a:pPr>
            <a:r>
              <a:rPr lang="fr-FR" sz="2200">
                <a:solidFill>
                  <a:srgbClr val="58595B"/>
                </a:solidFill>
                <a:latin typeface="Aptos Light"/>
                <a:ea typeface="Aptos Light"/>
                <a:cs typeface="Open Sans Light"/>
              </a:rPr>
              <a:t>BYU-</a:t>
            </a:r>
            <a:r>
              <a:rPr lang="fr-FR" sz="2200" err="1">
                <a:solidFill>
                  <a:srgbClr val="58595B"/>
                </a:solidFill>
                <a:latin typeface="Aptos Light"/>
                <a:ea typeface="Aptos Light"/>
                <a:cs typeface="Open Sans Light"/>
              </a:rPr>
              <a:t>Pathway</a:t>
            </a:r>
            <a:r>
              <a:rPr lang="fr-FR" sz="2200">
                <a:solidFill>
                  <a:srgbClr val="58595B"/>
                </a:solidFill>
                <a:latin typeface="Aptos Light"/>
                <a:ea typeface="Aptos Light"/>
                <a:cs typeface="Open Sans Light"/>
              </a:rPr>
              <a:t> peut aider les étudiants à obtenir des certificats ou un diplôme entièrement en ligne à un coût considérablement réduit !  </a:t>
            </a:r>
          </a:p>
          <a:p>
            <a:pPr marL="0" indent="0">
              <a:lnSpc>
                <a:spcPct val="100000"/>
              </a:lnSpc>
              <a:spcBef>
                <a:spcPts val="0"/>
              </a:spcBef>
              <a:spcAft>
                <a:spcPts val="1800"/>
              </a:spcAft>
              <a:buNone/>
              <a:defRPr/>
            </a:pPr>
            <a:r>
              <a:rPr lang="fr-FR" sz="2200" b="1">
                <a:solidFill>
                  <a:srgbClr val="58595B"/>
                </a:solidFill>
                <a:latin typeface="Aptos"/>
                <a:ea typeface="Aptos"/>
                <a:cs typeface="Open Sans"/>
              </a:rPr>
              <a:t>Son objectif est d’aider les apprenants à devenir des disciples de Jésus-Christ qui sont des dirigeants dans leur foyer, dans l’Église et dans leur collectivité.</a:t>
            </a:r>
          </a:p>
        </p:txBody>
      </p:sp>
      <p:grpSp>
        <p:nvGrpSpPr>
          <p:cNvPr id="17" name="Group 16">
            <a:extLst>
              <a:ext uri="{FF2B5EF4-FFF2-40B4-BE49-F238E27FC236}">
                <a16:creationId xmlns:a16="http://schemas.microsoft.com/office/drawing/2014/main" id="{F594C70D-8856-3141-D62C-9892E50C9675}"/>
              </a:ext>
            </a:extLst>
          </p:cNvPr>
          <p:cNvGrpSpPr>
            <a:grpSpLocks noChangeAspect="1"/>
          </p:cNvGrpSpPr>
          <p:nvPr/>
        </p:nvGrpSpPr>
        <p:grpSpPr>
          <a:xfrm>
            <a:off x="1189656" y="3629141"/>
            <a:ext cx="2305699" cy="2826543"/>
            <a:chOff x="1423315" y="3361823"/>
            <a:chExt cx="1936786" cy="2374296"/>
          </a:xfrm>
        </p:grpSpPr>
        <p:pic>
          <p:nvPicPr>
            <p:cNvPr id="15" name="Picture 14">
              <a:extLst>
                <a:ext uri="{FF2B5EF4-FFF2-40B4-BE49-F238E27FC236}">
                  <a16:creationId xmlns:a16="http://schemas.microsoft.com/office/drawing/2014/main" id="{F2E14C66-7389-6FB5-414C-FD7A351E6083}"/>
                </a:ext>
              </a:extLst>
            </p:cNvPr>
            <p:cNvPicPr>
              <a:picLocks noChangeAspect="1"/>
            </p:cNvPicPr>
            <p:nvPr/>
          </p:nvPicPr>
          <p:blipFill>
            <a:blip r:embed="rId3"/>
            <a:srcRect/>
            <a:stretch/>
          </p:blipFill>
          <p:spPr>
            <a:xfrm>
              <a:off x="1632754" y="3361823"/>
              <a:ext cx="1573548" cy="1573549"/>
            </a:xfrm>
            <a:prstGeom prst="rect">
              <a:avLst/>
            </a:prstGeom>
          </p:spPr>
        </p:pic>
        <p:sp>
          <p:nvSpPr>
            <p:cNvPr id="16" name="Rectangle 15">
              <a:extLst>
                <a:ext uri="{FF2B5EF4-FFF2-40B4-BE49-F238E27FC236}">
                  <a16:creationId xmlns:a16="http://schemas.microsoft.com/office/drawing/2014/main" id="{88B68B22-859E-04E1-39F4-9BC070ED2D8E}"/>
                </a:ext>
              </a:extLst>
            </p:cNvPr>
            <p:cNvSpPr/>
            <p:nvPr/>
          </p:nvSpPr>
          <p:spPr>
            <a:xfrm>
              <a:off x="1423315" y="5141495"/>
              <a:ext cx="1936786" cy="594624"/>
            </a:xfrm>
            <a:prstGeom prst="rect">
              <a:avLst/>
            </a:prstGeom>
          </p:spPr>
          <p:txBody>
            <a:bodyPr wrap="square" lIns="91440" tIns="45720" rIns="91440" bIns="45720" anchor="t">
              <a:spAutoFit/>
            </a:bodyPr>
            <a:lstStyle/>
            <a:p>
              <a:pPr algn="ctr"/>
              <a:r>
                <a:rPr lang="fr-FR" sz="2000">
                  <a:latin typeface="Aptos Light"/>
                </a:rPr>
                <a:t>Développer sa foi en Jésus-Christ</a:t>
              </a:r>
            </a:p>
          </p:txBody>
        </p:sp>
      </p:grpSp>
      <p:grpSp>
        <p:nvGrpSpPr>
          <p:cNvPr id="21" name="Group 20">
            <a:extLst>
              <a:ext uri="{FF2B5EF4-FFF2-40B4-BE49-F238E27FC236}">
                <a16:creationId xmlns:a16="http://schemas.microsoft.com/office/drawing/2014/main" id="{42AAE736-39C7-9FD3-24FC-70A25B9C8479}"/>
              </a:ext>
            </a:extLst>
          </p:cNvPr>
          <p:cNvGrpSpPr/>
          <p:nvPr/>
        </p:nvGrpSpPr>
        <p:grpSpPr>
          <a:xfrm>
            <a:off x="4748243" y="3820666"/>
            <a:ext cx="2305698" cy="2327200"/>
            <a:chOff x="4748243" y="3717186"/>
            <a:chExt cx="2305698" cy="2327200"/>
          </a:xfrm>
        </p:grpSpPr>
        <p:pic>
          <p:nvPicPr>
            <p:cNvPr id="19" name="Picture 18">
              <a:extLst>
                <a:ext uri="{FF2B5EF4-FFF2-40B4-BE49-F238E27FC236}">
                  <a16:creationId xmlns:a16="http://schemas.microsoft.com/office/drawing/2014/main" id="{06C5C8AC-4F4E-89AF-752B-B47C6025D672}"/>
                </a:ext>
              </a:extLst>
            </p:cNvPr>
            <p:cNvPicPr>
              <a:picLocks noChangeAspect="1"/>
            </p:cNvPicPr>
            <p:nvPr/>
          </p:nvPicPr>
          <p:blipFill>
            <a:blip r:embed="rId4"/>
            <a:srcRect/>
            <a:stretch/>
          </p:blipFill>
          <p:spPr>
            <a:xfrm>
              <a:off x="5012847" y="3717186"/>
              <a:ext cx="1737531" cy="1737531"/>
            </a:xfrm>
            <a:prstGeom prst="rect">
              <a:avLst/>
            </a:prstGeom>
          </p:spPr>
        </p:pic>
        <p:sp>
          <p:nvSpPr>
            <p:cNvPr id="20" name="Rectangle 19">
              <a:extLst>
                <a:ext uri="{FF2B5EF4-FFF2-40B4-BE49-F238E27FC236}">
                  <a16:creationId xmlns:a16="http://schemas.microsoft.com/office/drawing/2014/main" id="{B96B2316-46CD-D607-EBCF-FCAC29C0B1DC}"/>
                </a:ext>
              </a:extLst>
            </p:cNvPr>
            <p:cNvSpPr/>
            <p:nvPr/>
          </p:nvSpPr>
          <p:spPr>
            <a:xfrm>
              <a:off x="4748243" y="5644276"/>
              <a:ext cx="2305698" cy="400110"/>
            </a:xfrm>
            <a:prstGeom prst="rect">
              <a:avLst/>
            </a:prstGeom>
          </p:spPr>
          <p:txBody>
            <a:bodyPr wrap="square" lIns="91440" tIns="45720" rIns="91440" bIns="45720" anchor="t">
              <a:spAutoFit/>
            </a:bodyPr>
            <a:lstStyle/>
            <a:p>
              <a:pPr algn="ctr"/>
              <a:r>
                <a:rPr lang="fr-FR" sz="2000">
                  <a:solidFill>
                    <a:schemeClr val="tx2"/>
                  </a:solidFill>
                  <a:latin typeface="Aptos Light"/>
                  <a:ea typeface="Aptos Light"/>
                  <a:cs typeface="Calibri"/>
                </a:rPr>
                <a:t>Obtenir un meilleur emploi</a:t>
              </a:r>
            </a:p>
          </p:txBody>
        </p:sp>
      </p:grpSp>
    </p:spTree>
    <p:extLst>
      <p:ext uri="{BB962C8B-B14F-4D97-AF65-F5344CB8AC3E}">
        <p14:creationId xmlns:p14="http://schemas.microsoft.com/office/powerpoint/2010/main" val="2889451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A57A1E5-BB56-3949-BF3A-C64C36CAB647}"/>
              </a:ext>
            </a:extLst>
          </p:cNvPr>
          <p:cNvSpPr>
            <a:spLocks noGrp="1"/>
          </p:cNvSpPr>
          <p:nvPr>
            <p:ph type="body" sz="quarter" idx="13"/>
          </p:nvPr>
        </p:nvSpPr>
        <p:spPr>
          <a:xfrm>
            <a:off x="5963472" y="1382354"/>
            <a:ext cx="5374741" cy="3520386"/>
          </a:xfrm>
        </p:spPr>
        <p:txBody>
          <a:bodyPr>
            <a:noAutofit/>
          </a:bodyPr>
          <a:lstStyle/>
          <a:p>
            <a:pPr marL="118745" indent="-118745" algn="l"/>
            <a:r>
              <a:rPr lang="fr-FR" sz="2800">
                <a:latin typeface="Aptos Light"/>
                <a:ea typeface="Aptos Light"/>
                <a:cs typeface="Open Sans Light"/>
              </a:rPr>
              <a:t>« Avant de commencer </a:t>
            </a:r>
            <a:r>
              <a:rPr lang="fr-FR" sz="2800" err="1">
                <a:latin typeface="Aptos Light"/>
                <a:ea typeface="Aptos Light"/>
                <a:cs typeface="Open Sans Light"/>
              </a:rPr>
              <a:t>EnglishConnect</a:t>
            </a:r>
            <a:r>
              <a:rPr lang="fr-FR" sz="2800">
                <a:latin typeface="Aptos Light"/>
                <a:ea typeface="Aptos Light"/>
                <a:cs typeface="Open Sans Light"/>
              </a:rPr>
              <a:t> 3, j’ai essayé d’entrer à BYU-</a:t>
            </a:r>
            <a:r>
              <a:rPr lang="fr-FR" sz="2800" err="1">
                <a:latin typeface="Aptos Light"/>
                <a:ea typeface="Aptos Light"/>
                <a:cs typeface="Open Sans Light"/>
              </a:rPr>
              <a:t>Pathway</a:t>
            </a:r>
            <a:r>
              <a:rPr lang="fr-FR" sz="2800">
                <a:latin typeface="Aptos Light"/>
                <a:ea typeface="Aptos Light"/>
                <a:cs typeface="Open Sans Light"/>
              </a:rPr>
              <a:t> mais je n’ai pas réussi le test de langue.</a:t>
            </a:r>
            <a:r>
              <a:rPr lang="fr-FR" sz="2800">
                <a:solidFill>
                  <a:srgbClr val="58595B"/>
                </a:solidFill>
                <a:latin typeface="Aptos Light"/>
                <a:ea typeface="Aptos Light"/>
                <a:cs typeface="Open Sans Light"/>
              </a:rPr>
              <a:t> Il y a quelques semaines, j’ai réessayé. </a:t>
            </a:r>
            <a:r>
              <a:rPr lang="fr-FR" sz="2800">
                <a:latin typeface="Aptos Light"/>
                <a:ea typeface="Aptos Light"/>
                <a:cs typeface="Open Sans Light"/>
              </a:rPr>
              <a:t>J’ai été très surprise lorsque j’ai reçu le courriel m’informant que j’avais réussi mon examen et me souhaitant la bienvenue dans le programme. »</a:t>
            </a:r>
          </a:p>
        </p:txBody>
      </p:sp>
      <p:sp>
        <p:nvSpPr>
          <p:cNvPr id="4" name="Text Placeholder 3">
            <a:extLst>
              <a:ext uri="{FF2B5EF4-FFF2-40B4-BE49-F238E27FC236}">
                <a16:creationId xmlns:a16="http://schemas.microsoft.com/office/drawing/2014/main" id="{A94374B5-F2B9-7340-A780-6E9CB520CA88}"/>
              </a:ext>
            </a:extLst>
          </p:cNvPr>
          <p:cNvSpPr>
            <a:spLocks noGrp="1"/>
          </p:cNvSpPr>
          <p:nvPr>
            <p:ph type="body" sz="quarter" idx="15"/>
          </p:nvPr>
        </p:nvSpPr>
        <p:spPr>
          <a:xfrm>
            <a:off x="6096000" y="5836753"/>
            <a:ext cx="3605240" cy="506248"/>
          </a:xfrm>
        </p:spPr>
        <p:txBody>
          <a:bodyPr>
            <a:noAutofit/>
          </a:bodyPr>
          <a:lstStyle/>
          <a:p>
            <a:pPr marL="4445" algn="l">
              <a:lnSpc>
                <a:spcPct val="110000"/>
              </a:lnSpc>
            </a:pPr>
            <a:r>
              <a:rPr lang="fr-FR" sz="2000" b="1">
                <a:latin typeface="Aptos"/>
                <a:ea typeface="Aptos"/>
                <a:cs typeface="Roboto Slab"/>
              </a:rPr>
              <a:t>Cristina Castellano Botero</a:t>
            </a:r>
          </a:p>
          <a:p>
            <a:pPr marL="4445" algn="l">
              <a:lnSpc>
                <a:spcPct val="110000"/>
              </a:lnSpc>
            </a:pPr>
            <a:r>
              <a:rPr lang="fr-FR" i="1">
                <a:latin typeface="Aptos Light"/>
                <a:ea typeface="Aptos Light"/>
                <a:cs typeface="Open Sans"/>
              </a:rPr>
              <a:t>Colombie</a:t>
            </a:r>
          </a:p>
        </p:txBody>
      </p:sp>
      <p:cxnSp>
        <p:nvCxnSpPr>
          <p:cNvPr id="2" name="Straight Connector 1">
            <a:extLst>
              <a:ext uri="{FF2B5EF4-FFF2-40B4-BE49-F238E27FC236}">
                <a16:creationId xmlns:a16="http://schemas.microsoft.com/office/drawing/2014/main" id="{74EA559B-9F4A-3269-802D-87F4B7F3B322}"/>
              </a:ext>
            </a:extLst>
          </p:cNvPr>
          <p:cNvCxnSpPr>
            <a:cxnSpLocks/>
          </p:cNvCxnSpPr>
          <p:nvPr/>
        </p:nvCxnSpPr>
        <p:spPr>
          <a:xfrm>
            <a:off x="6096000" y="5519995"/>
            <a:ext cx="5374741"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Placeholder 10" descr="A person taking a selfie&#10;&#10;Description automatically generated">
            <a:extLst>
              <a:ext uri="{FF2B5EF4-FFF2-40B4-BE49-F238E27FC236}">
                <a16:creationId xmlns:a16="http://schemas.microsoft.com/office/drawing/2014/main" id="{07CA4596-FCAD-CCF2-D766-65EB2F6BED2F}"/>
              </a:ext>
            </a:extLst>
          </p:cNvPr>
          <p:cNvPicPr>
            <a:picLocks noGrp="1" noChangeAspect="1"/>
          </p:cNvPicPr>
          <p:nvPr>
            <p:ph type="pic" idx="1"/>
          </p:nvPr>
        </p:nvPicPr>
        <p:blipFill>
          <a:blip r:embed="rId3">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2276095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and child sitting on stairs looking at a red device&#10;&#10;Description automatically generated">
            <a:extLst>
              <a:ext uri="{FF2B5EF4-FFF2-40B4-BE49-F238E27FC236}">
                <a16:creationId xmlns:a16="http://schemas.microsoft.com/office/drawing/2014/main" id="{501CEFF1-8A36-BF01-3479-AC8C60D965DC}"/>
              </a:ext>
            </a:extLst>
          </p:cNvPr>
          <p:cNvPicPr>
            <a:picLocks noChangeAspect="1"/>
          </p:cNvPicPr>
          <p:nvPr/>
        </p:nvPicPr>
        <p:blipFill>
          <a:blip r:embed="rId4">
            <a:extLst>
              <a:ext uri="{28A0092B-C50C-407E-A947-70E740481C1C}">
                <a14:useLocalDpi xmlns:a14="http://schemas.microsoft.com/office/drawing/2010/main"/>
              </a:ext>
            </a:extLst>
          </a:blip>
          <a:srcRect l="-343"/>
          <a:stretch/>
        </p:blipFill>
        <p:spPr>
          <a:xfrm>
            <a:off x="-42078" y="-1818"/>
            <a:ext cx="12321429" cy="7092815"/>
          </a:xfrm>
          <a:prstGeom prst="rect">
            <a:avLst/>
          </a:prstGeom>
        </p:spPr>
      </p:pic>
      <p:sp>
        <p:nvSpPr>
          <p:cNvPr id="2" name="Rectangle 1">
            <a:extLst>
              <a:ext uri="{FF2B5EF4-FFF2-40B4-BE49-F238E27FC236}">
                <a16:creationId xmlns:a16="http://schemas.microsoft.com/office/drawing/2014/main" id="{ECC0DD0A-83FA-428D-BCD4-AB006AA2AFC3}"/>
              </a:ext>
            </a:extLst>
          </p:cNvPr>
          <p:cNvSpPr/>
          <p:nvPr/>
        </p:nvSpPr>
        <p:spPr>
          <a:xfrm>
            <a:off x="-44603" y="5633238"/>
            <a:ext cx="12304308" cy="1223580"/>
          </a:xfrm>
          <a:prstGeom prst="rect">
            <a:avLst/>
          </a:prstGeom>
          <a:solidFill>
            <a:srgbClr val="454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2">
            <a:extLst>
              <a:ext uri="{FF2B5EF4-FFF2-40B4-BE49-F238E27FC236}">
                <a16:creationId xmlns:a16="http://schemas.microsoft.com/office/drawing/2014/main" id="{03DB7BEA-64A9-8BC2-B0AF-DFD61C001233}"/>
              </a:ext>
            </a:extLst>
          </p:cNvPr>
          <p:cNvSpPr txBox="1">
            <a:spLocks/>
          </p:cNvSpPr>
          <p:nvPr/>
        </p:nvSpPr>
        <p:spPr>
          <a:xfrm>
            <a:off x="2826878" y="5908642"/>
            <a:ext cx="9844087" cy="911171"/>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mn-lt"/>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n-lt"/>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mn-lt"/>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mn-lt"/>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mn-lt"/>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4400">
                <a:solidFill>
                  <a:schemeClr val="bg1"/>
                </a:solidFill>
                <a:latin typeface="Aptos"/>
                <a:ea typeface="Aptos"/>
                <a:cs typeface="Open Sans"/>
              </a:rPr>
              <a:t>Servir les autres</a:t>
            </a:r>
          </a:p>
        </p:txBody>
      </p:sp>
      <p:sp>
        <p:nvSpPr>
          <p:cNvPr id="7" name="Rectangle 6">
            <a:extLst>
              <a:ext uri="{FF2B5EF4-FFF2-40B4-BE49-F238E27FC236}">
                <a16:creationId xmlns:a16="http://schemas.microsoft.com/office/drawing/2014/main" id="{3D54DC1D-795B-CFD9-404F-0F73FCE19CC1}"/>
              </a:ext>
            </a:extLst>
          </p:cNvPr>
          <p:cNvSpPr/>
          <p:nvPr/>
        </p:nvSpPr>
        <p:spPr>
          <a:xfrm>
            <a:off x="1029505" y="5154012"/>
            <a:ext cx="1598495" cy="14224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6">
            <a:extLst>
              <a:ext uri="{FF2B5EF4-FFF2-40B4-BE49-F238E27FC236}">
                <a16:creationId xmlns:a16="http://schemas.microsoft.com/office/drawing/2014/main" id="{00116DBE-508C-B3C7-FB0C-B5908D6D3A55}"/>
              </a:ext>
            </a:extLst>
          </p:cNvPr>
          <p:cNvPicPr>
            <a:picLocks noChangeAspect="1"/>
          </p:cNvPicPr>
          <p:nvPr/>
        </p:nvPicPr>
        <p:blipFill>
          <a:blip r:embed="rId5"/>
          <a:srcRect/>
          <a:stretch/>
        </p:blipFill>
        <p:spPr>
          <a:xfrm>
            <a:off x="1316835" y="5403017"/>
            <a:ext cx="1011250" cy="1011250"/>
          </a:xfrm>
          <a:prstGeom prst="rect">
            <a:avLst/>
          </a:prstGeom>
        </p:spPr>
      </p:pic>
    </p:spTree>
    <p:extLst>
      <p:ext uri="{BB962C8B-B14F-4D97-AF65-F5344CB8AC3E}">
        <p14:creationId xmlns:p14="http://schemas.microsoft.com/office/powerpoint/2010/main" val="1253468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AB2B4E99-977C-D5E3-F23B-580DA33D68DA}"/>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rcRect/>
          <a:stretch/>
        </p:blipFill>
        <p:spPr>
          <a:prstGeom prst="rect">
            <a:avLst/>
          </a:prstGeom>
        </p:spPr>
      </p:pic>
      <p:sp>
        <p:nvSpPr>
          <p:cNvPr id="5" name="Content Placeholder 4">
            <a:extLst>
              <a:ext uri="{FF2B5EF4-FFF2-40B4-BE49-F238E27FC236}">
                <a16:creationId xmlns:a16="http://schemas.microsoft.com/office/drawing/2014/main" id="{2EB2099A-917B-384F-A348-CF001DD300D2}"/>
              </a:ext>
            </a:extLst>
          </p:cNvPr>
          <p:cNvSpPr>
            <a:spLocks noGrp="1"/>
          </p:cNvSpPr>
          <p:nvPr>
            <p:ph type="body" sz="quarter" idx="11"/>
          </p:nvPr>
        </p:nvSpPr>
        <p:spPr>
          <a:xfrm>
            <a:off x="810638" y="2046368"/>
            <a:ext cx="5063287" cy="3764051"/>
          </a:xfrm>
        </p:spPr>
        <p:txBody>
          <a:bodyPr vert="horz" lIns="0" tIns="0" rIns="0" bIns="0" rtlCol="0" anchor="ctr" anchorCtr="0">
            <a:noAutofit/>
          </a:bodyPr>
          <a:lstStyle/>
          <a:p>
            <a:pPr marL="0" indent="0">
              <a:buNone/>
            </a:pPr>
            <a:r>
              <a:rPr lang="fr-FR" sz="2200">
                <a:latin typeface="Aptos Light"/>
                <a:ea typeface="Aptos Light"/>
                <a:cs typeface="Calibri Light"/>
              </a:rPr>
              <a:t>Dans les groupes de conversation </a:t>
            </a:r>
            <a:r>
              <a:rPr lang="fr-FR" sz="2200" err="1">
                <a:latin typeface="Aptos Light"/>
                <a:ea typeface="Aptos Light"/>
                <a:cs typeface="Calibri Light"/>
              </a:rPr>
              <a:t>EnglishConnect</a:t>
            </a:r>
            <a:r>
              <a:rPr lang="fr-FR" sz="2200">
                <a:latin typeface="Aptos Light"/>
                <a:ea typeface="Aptos Light"/>
                <a:cs typeface="Calibri Light"/>
              </a:rPr>
              <a:t>, vous enseignerez et apprendrez des autres : </a:t>
            </a:r>
          </a:p>
          <a:p>
            <a:pPr marL="342900" indent="-342900">
              <a:buFont typeface="Arial" panose="020B0604020202020204" pitchFamily="34" charset="0"/>
              <a:buChar char="•"/>
            </a:pPr>
            <a:r>
              <a:rPr lang="fr-FR" sz="2200">
                <a:latin typeface="Aptos Light"/>
                <a:ea typeface="Aptos Light"/>
                <a:cs typeface="Calibri Light"/>
              </a:rPr>
              <a:t>Améliorer ses compétences en matière d’expression et de compréhension orale </a:t>
            </a:r>
          </a:p>
          <a:p>
            <a:pPr marL="342900" indent="-342900">
              <a:buFont typeface="Arial" panose="020B0604020202020204" pitchFamily="34" charset="0"/>
              <a:buChar char="•"/>
            </a:pPr>
            <a:r>
              <a:rPr lang="fr-FR" sz="2200">
                <a:latin typeface="Aptos Light"/>
                <a:ea typeface="Aptos Light"/>
                <a:cs typeface="Calibri Light"/>
              </a:rPr>
              <a:t>Apprendre de ses erreurs</a:t>
            </a:r>
          </a:p>
          <a:p>
            <a:pPr marL="342900" indent="-342900">
              <a:buFont typeface="Arial" panose="020B0604020202020204" pitchFamily="34" charset="0"/>
              <a:buChar char="•"/>
            </a:pPr>
            <a:r>
              <a:rPr lang="fr-FR" sz="2200">
                <a:latin typeface="Aptos Light"/>
                <a:ea typeface="Aptos Light"/>
                <a:cs typeface="Calibri Light"/>
              </a:rPr>
              <a:t>Établir des liens </a:t>
            </a:r>
          </a:p>
          <a:p>
            <a:pPr marL="342900" indent="-342900">
              <a:buFont typeface="Arial" panose="020B0604020202020204" pitchFamily="34" charset="0"/>
              <a:buChar char="•"/>
            </a:pPr>
            <a:r>
              <a:rPr lang="fr-FR" sz="2200">
                <a:latin typeface="Aptos Light"/>
                <a:ea typeface="Aptos Light"/>
                <a:cs typeface="Calibri Light"/>
              </a:rPr>
              <a:t>Développer la confiance en soi</a:t>
            </a:r>
          </a:p>
          <a:p>
            <a:pPr marL="0" indent="0">
              <a:buNone/>
            </a:pPr>
            <a:endParaRPr lang="en-US" sz="2200">
              <a:latin typeface="Aptos Light"/>
              <a:ea typeface="Calibri Light" panose="020F0302020204030204" pitchFamily="34" charset="0"/>
              <a:cs typeface="Calibri Light"/>
            </a:endParaRPr>
          </a:p>
        </p:txBody>
      </p:sp>
      <p:sp>
        <p:nvSpPr>
          <p:cNvPr id="4" name="Title 3">
            <a:extLst>
              <a:ext uri="{FF2B5EF4-FFF2-40B4-BE49-F238E27FC236}">
                <a16:creationId xmlns:a16="http://schemas.microsoft.com/office/drawing/2014/main" id="{CA65696D-2129-9621-1CA6-C6E42D71384A}"/>
              </a:ext>
            </a:extLst>
          </p:cNvPr>
          <p:cNvSpPr>
            <a:spLocks noGrp="1"/>
          </p:cNvSpPr>
          <p:nvPr>
            <p:ph type="title" idx="4294967295"/>
          </p:nvPr>
        </p:nvSpPr>
        <p:spPr>
          <a:xfrm>
            <a:off x="810638" y="913927"/>
            <a:ext cx="6896100" cy="1020763"/>
          </a:xfrm>
        </p:spPr>
        <p:txBody>
          <a:bodyPr/>
          <a:lstStyle/>
          <a:p>
            <a:r>
              <a:rPr lang="fr-FR">
                <a:latin typeface="Aptos Light"/>
                <a:ea typeface="Aptos Light"/>
                <a:cs typeface="+mj-lt"/>
              </a:rPr>
              <a:t>Parler, écouter et apprendre avec les autres</a:t>
            </a:r>
          </a:p>
        </p:txBody>
      </p:sp>
    </p:spTree>
    <p:extLst>
      <p:ext uri="{BB962C8B-B14F-4D97-AF65-F5344CB8AC3E}">
        <p14:creationId xmlns:p14="http://schemas.microsoft.com/office/powerpoint/2010/main" val="3819999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6C3C29F9-ED91-494B-33B7-99062A0E7D15}"/>
              </a:ext>
            </a:extLst>
          </p:cNvPr>
          <p:cNvPicPr>
            <a:picLocks noGrp="1" noChangeAspect="1"/>
          </p:cNvPicPr>
          <p:nvPr>
            <p:ph type="pic" idx="1"/>
          </p:nvPr>
        </p:nvPicPr>
        <p:blipFill rotWithShape="1">
          <a:blip r:embed="rId4">
            <a:extLst>
              <a:ext uri="{28A0092B-C50C-407E-A947-70E740481C1C}">
                <a14:useLocalDpi xmlns:a14="http://schemas.microsoft.com/office/drawing/2010/main"/>
              </a:ext>
            </a:extLst>
          </a:blip>
          <a:srcRect/>
          <a:stretch/>
        </p:blipFill>
        <p:spPr/>
      </p:pic>
      <p:sp>
        <p:nvSpPr>
          <p:cNvPr id="3" name="Text Placeholder 2">
            <a:extLst>
              <a:ext uri="{FF2B5EF4-FFF2-40B4-BE49-F238E27FC236}">
                <a16:creationId xmlns:a16="http://schemas.microsoft.com/office/drawing/2014/main" id="{6A57A1E5-BB56-3949-BF3A-C64C36CAB647}"/>
              </a:ext>
            </a:extLst>
          </p:cNvPr>
          <p:cNvSpPr>
            <a:spLocks noGrp="1"/>
          </p:cNvSpPr>
          <p:nvPr>
            <p:ph type="body" sz="quarter" idx="13"/>
          </p:nvPr>
        </p:nvSpPr>
        <p:spPr>
          <a:xfrm>
            <a:off x="6095999" y="1378747"/>
            <a:ext cx="5392849" cy="2929343"/>
          </a:xfrm>
        </p:spPr>
        <p:txBody>
          <a:bodyPr>
            <a:noAutofit/>
          </a:bodyPr>
          <a:lstStyle/>
          <a:p>
            <a:pPr marL="118745" indent="-118745" algn="l"/>
            <a:r>
              <a:rPr lang="fr-FR" sz="2800">
                <a:latin typeface="Aptos Light"/>
                <a:ea typeface="Aptos Light"/>
                <a:cs typeface="Open Sans Light"/>
              </a:rPr>
              <a:t>« J’ai beaucoup de nouveaux amis [grâce à EnglishConnect]. J’avais peur de parler en anglais, mais maintenant je sens que je peux communiquer avec plus de gens et me faire comprendre. Je pense que je pourrai mieux servir les autres. » </a:t>
            </a:r>
          </a:p>
        </p:txBody>
      </p:sp>
      <p:sp>
        <p:nvSpPr>
          <p:cNvPr id="4" name="Text Placeholder 3">
            <a:extLst>
              <a:ext uri="{FF2B5EF4-FFF2-40B4-BE49-F238E27FC236}">
                <a16:creationId xmlns:a16="http://schemas.microsoft.com/office/drawing/2014/main" id="{A94374B5-F2B9-7340-A780-6E9CB520CA88}"/>
              </a:ext>
            </a:extLst>
          </p:cNvPr>
          <p:cNvSpPr>
            <a:spLocks noGrp="1"/>
          </p:cNvSpPr>
          <p:nvPr>
            <p:ph type="body" sz="quarter" idx="15"/>
          </p:nvPr>
        </p:nvSpPr>
        <p:spPr>
          <a:xfrm>
            <a:off x="6227593" y="4689564"/>
            <a:ext cx="3605240" cy="506248"/>
          </a:xfrm>
        </p:spPr>
        <p:txBody>
          <a:bodyPr>
            <a:noAutofit/>
          </a:bodyPr>
          <a:lstStyle/>
          <a:p>
            <a:pPr marL="4445" algn="l"/>
            <a:r>
              <a:rPr lang="fr-FR" sz="2000" b="1">
                <a:latin typeface="Aptos"/>
                <a:ea typeface="Aptos"/>
                <a:cs typeface="Open Sans"/>
              </a:rPr>
              <a:t>Elena Gómez</a:t>
            </a:r>
          </a:p>
          <a:p>
            <a:pPr marL="4445" algn="l"/>
            <a:r>
              <a:rPr lang="fr-FR" i="1">
                <a:latin typeface="Aptos Light"/>
                <a:ea typeface="Aptos Light"/>
                <a:cs typeface="Open Sans"/>
              </a:rPr>
              <a:t>Uruguay</a:t>
            </a:r>
          </a:p>
        </p:txBody>
      </p:sp>
      <p:cxnSp>
        <p:nvCxnSpPr>
          <p:cNvPr id="2" name="Straight Connector 1">
            <a:extLst>
              <a:ext uri="{FF2B5EF4-FFF2-40B4-BE49-F238E27FC236}">
                <a16:creationId xmlns:a16="http://schemas.microsoft.com/office/drawing/2014/main" id="{CB7205C7-4168-71A9-7B13-A2AE1761F026}"/>
              </a:ext>
            </a:extLst>
          </p:cNvPr>
          <p:cNvCxnSpPr>
            <a:cxnSpLocks/>
          </p:cNvCxnSpPr>
          <p:nvPr/>
        </p:nvCxnSpPr>
        <p:spPr>
          <a:xfrm>
            <a:off x="6227593" y="4527004"/>
            <a:ext cx="519788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166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8C0D4A-F993-AD48-9969-9C6847F3550D}"/>
              </a:ext>
            </a:extLst>
          </p:cNvPr>
          <p:cNvSpPr>
            <a:spLocks noGrp="1"/>
          </p:cNvSpPr>
          <p:nvPr>
            <p:ph idx="1"/>
          </p:nvPr>
        </p:nvSpPr>
        <p:spPr>
          <a:xfrm>
            <a:off x="6257083" y="2238719"/>
            <a:ext cx="5934917" cy="2612141"/>
          </a:xfrm>
        </p:spPr>
        <p:txBody>
          <a:bodyPr vert="horz" lIns="0" tIns="0" rIns="0" bIns="0" rtlCol="0" anchor="ctr" anchorCtr="0">
            <a:noAutofit/>
          </a:bodyPr>
          <a:lstStyle/>
          <a:p>
            <a:pPr marL="0" indent="0">
              <a:buNone/>
            </a:pPr>
            <a:r>
              <a:rPr lang="fr-FR" sz="2200" b="1">
                <a:solidFill>
                  <a:schemeClr val="accent2"/>
                </a:solidFill>
                <a:latin typeface="Aptos" panose="020B0004020202020204" pitchFamily="34" charset="0"/>
                <a:ea typeface="Aptos Light"/>
                <a:cs typeface="Open Sans"/>
              </a:rPr>
              <a:t>TROUVEZ UN GROUPE PRÈS DE CHEZ VOUS</a:t>
            </a:r>
          </a:p>
          <a:p>
            <a:pPr marL="0" indent="0">
              <a:buNone/>
            </a:pPr>
            <a:r>
              <a:rPr lang="fr-FR" sz="2200"/>
              <a:t>Rendez-vous sur </a:t>
            </a:r>
            <a:br>
              <a:rPr lang="fr-FR" sz="2200"/>
            </a:br>
            <a:r>
              <a:rPr lang="fr-FR" sz="2200"/>
              <a:t>englishconnect.org/</a:t>
            </a:r>
            <a:r>
              <a:rPr lang="fr-FR" sz="2200" err="1"/>
              <a:t>fr</a:t>
            </a:r>
            <a:r>
              <a:rPr lang="fr-FR" sz="2200"/>
              <a:t>/commencer </a:t>
            </a:r>
          </a:p>
          <a:p>
            <a:pPr lvl="1"/>
            <a:endParaRPr lang="en-US" sz="2200">
              <a:solidFill>
                <a:srgbClr val="58595B"/>
              </a:solidFill>
              <a:latin typeface="Aptos Light"/>
              <a:ea typeface="Open Sans Light"/>
              <a:cs typeface="Open Sans Light"/>
            </a:endParaRPr>
          </a:p>
          <a:p>
            <a:pPr marL="0" indent="0">
              <a:buNone/>
            </a:pPr>
            <a:r>
              <a:rPr lang="fr-FR" sz="2200" b="1">
                <a:solidFill>
                  <a:schemeClr val="accent3"/>
                </a:solidFill>
                <a:latin typeface="Aptos" panose="020B0004020202020204" pitchFamily="34" charset="0"/>
                <a:ea typeface="Aptos Light"/>
                <a:cs typeface="Open Sans"/>
              </a:rPr>
              <a:t>INVITEZ D’AUTRES PERSONNES</a:t>
            </a:r>
          </a:p>
          <a:p>
            <a:pPr marL="0" indent="0">
              <a:buNone/>
            </a:pPr>
            <a:r>
              <a:rPr lang="fr-FR" sz="2200">
                <a:latin typeface="Aptos Light"/>
                <a:ea typeface="Aptos Light"/>
                <a:cs typeface="Open Sans Light"/>
              </a:rPr>
              <a:t>Ouvert à toute la communauté</a:t>
            </a:r>
          </a:p>
          <a:p>
            <a:pPr marL="0" indent="0">
              <a:buNone/>
            </a:pPr>
            <a:r>
              <a:rPr lang="fr-FR" sz="2200">
                <a:latin typeface="Aptos Light"/>
                <a:ea typeface="Aptos Light"/>
                <a:cs typeface="Open Sans Light"/>
              </a:rPr>
              <a:t>Disponible pour les locuteurs de </a:t>
            </a:r>
            <a:br>
              <a:rPr lang="fr-FR" sz="2200">
                <a:latin typeface="Aptos Light"/>
                <a:ea typeface="Aptos Light"/>
                <a:cs typeface="Open Sans Light"/>
              </a:rPr>
            </a:br>
            <a:r>
              <a:rPr lang="fr-FR" sz="2200">
                <a:latin typeface="Aptos Light"/>
                <a:ea typeface="Aptos Light"/>
                <a:cs typeface="Open Sans Light"/>
              </a:rPr>
              <a:t>toutes les langues</a:t>
            </a:r>
          </a:p>
        </p:txBody>
      </p:sp>
      <p:sp>
        <p:nvSpPr>
          <p:cNvPr id="2" name="Title 1">
            <a:extLst>
              <a:ext uri="{FF2B5EF4-FFF2-40B4-BE49-F238E27FC236}">
                <a16:creationId xmlns:a16="http://schemas.microsoft.com/office/drawing/2014/main" id="{27FBC0BE-498F-9D49-BBC8-ED9BC27E0878}"/>
              </a:ext>
            </a:extLst>
          </p:cNvPr>
          <p:cNvSpPr>
            <a:spLocks noGrp="1"/>
          </p:cNvSpPr>
          <p:nvPr>
            <p:ph type="title"/>
          </p:nvPr>
        </p:nvSpPr>
        <p:spPr>
          <a:xfrm>
            <a:off x="6098933" y="1436843"/>
            <a:ext cx="5934916" cy="426720"/>
          </a:xfrm>
        </p:spPr>
        <p:txBody>
          <a:bodyPr>
            <a:noAutofit/>
          </a:bodyPr>
          <a:lstStyle/>
          <a:p>
            <a:r>
              <a:rPr lang="fr-FR">
                <a:latin typeface="Aptos"/>
                <a:ea typeface="Aptos"/>
                <a:cs typeface="Calibri"/>
              </a:rPr>
              <a:t>Comment participer</a:t>
            </a:r>
          </a:p>
        </p:txBody>
      </p:sp>
      <p:sp>
        <p:nvSpPr>
          <p:cNvPr id="4" name="Oval 3">
            <a:extLst>
              <a:ext uri="{FF2B5EF4-FFF2-40B4-BE49-F238E27FC236}">
                <a16:creationId xmlns:a16="http://schemas.microsoft.com/office/drawing/2014/main" id="{B40C096D-3506-5607-AC58-07595FA9BC7E}"/>
              </a:ext>
            </a:extLst>
          </p:cNvPr>
          <p:cNvSpPr/>
          <p:nvPr/>
        </p:nvSpPr>
        <p:spPr>
          <a:xfrm>
            <a:off x="5622825" y="1996233"/>
            <a:ext cx="490817" cy="490817"/>
          </a:xfrm>
          <a:prstGeom prst="ellipse">
            <a:avLst/>
          </a:prstGeom>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4E81425-C55A-E93F-CCCC-6E75DC1DC875}"/>
              </a:ext>
            </a:extLst>
          </p:cNvPr>
          <p:cNvSpPr txBox="1"/>
          <p:nvPr/>
        </p:nvSpPr>
        <p:spPr>
          <a:xfrm>
            <a:off x="5673258" y="2038978"/>
            <a:ext cx="479605" cy="430887"/>
          </a:xfrm>
          <a:prstGeom prst="rect">
            <a:avLst/>
          </a:prstGeom>
          <a:noFill/>
        </p:spPr>
        <p:txBody>
          <a:bodyPr wrap="square" rtlCol="0">
            <a:spAutoFit/>
          </a:bodyPr>
          <a:lstStyle/>
          <a:p>
            <a:r>
              <a:rPr lang="fr-FR" sz="2200" b="1">
                <a:solidFill>
                  <a:schemeClr val="bg1"/>
                </a:solidFill>
                <a:latin typeface="Open Sans" panose="020B0606030504020204" pitchFamily="34" charset="0"/>
                <a:ea typeface="Open Sans"/>
                <a:cs typeface="Open Sans" panose="020B0606030504020204" pitchFamily="34" charset="0"/>
              </a:rPr>
              <a:t>1.</a:t>
            </a:r>
          </a:p>
        </p:txBody>
      </p:sp>
      <p:sp>
        <p:nvSpPr>
          <p:cNvPr id="6" name="Oval 5">
            <a:extLst>
              <a:ext uri="{FF2B5EF4-FFF2-40B4-BE49-F238E27FC236}">
                <a16:creationId xmlns:a16="http://schemas.microsoft.com/office/drawing/2014/main" id="{EDB1159B-C0BB-BFB1-4E19-7FC1C004E5CE}"/>
              </a:ext>
            </a:extLst>
          </p:cNvPr>
          <p:cNvSpPr/>
          <p:nvPr/>
        </p:nvSpPr>
        <p:spPr>
          <a:xfrm>
            <a:off x="5622826" y="3454179"/>
            <a:ext cx="490817" cy="490817"/>
          </a:xfrm>
          <a:prstGeom prst="ellipse">
            <a:avLst/>
          </a:prstGeom>
          <a:solidFill>
            <a:schemeClr val="accent3"/>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6E652E1-2FA5-CCE9-DCEF-9EA6CE4D8AD0}"/>
              </a:ext>
            </a:extLst>
          </p:cNvPr>
          <p:cNvSpPr txBox="1"/>
          <p:nvPr/>
        </p:nvSpPr>
        <p:spPr>
          <a:xfrm>
            <a:off x="5686706" y="3487213"/>
            <a:ext cx="490817" cy="430887"/>
          </a:xfrm>
          <a:prstGeom prst="rect">
            <a:avLst/>
          </a:prstGeom>
          <a:noFill/>
        </p:spPr>
        <p:txBody>
          <a:bodyPr wrap="square" rtlCol="0">
            <a:spAutoFit/>
          </a:bodyPr>
          <a:lstStyle/>
          <a:p>
            <a:r>
              <a:rPr lang="fr-FR" sz="2200" b="1">
                <a:solidFill>
                  <a:schemeClr val="bg1"/>
                </a:solidFill>
                <a:latin typeface="Open Sans" panose="020B0606030504020204" pitchFamily="34" charset="0"/>
                <a:ea typeface="Open Sans"/>
                <a:cs typeface="Open Sans" panose="020B0606030504020204" pitchFamily="34" charset="0"/>
              </a:rPr>
              <a:t>2.</a:t>
            </a:r>
          </a:p>
        </p:txBody>
      </p:sp>
      <p:pic>
        <p:nvPicPr>
          <p:cNvPr id="10" name="Picture 9">
            <a:extLst>
              <a:ext uri="{FF2B5EF4-FFF2-40B4-BE49-F238E27FC236}">
                <a16:creationId xmlns:a16="http://schemas.microsoft.com/office/drawing/2014/main" id="{E796C3DA-E4EA-5628-2B86-9EB876D0ECA7}"/>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8483895" y="4978013"/>
            <a:ext cx="1675844" cy="1675844"/>
          </a:xfrm>
          <a:prstGeom prst="rect">
            <a:avLst/>
          </a:prstGeom>
        </p:spPr>
      </p:pic>
      <p:sp>
        <p:nvSpPr>
          <p:cNvPr id="11" name="TextBox 10">
            <a:extLst>
              <a:ext uri="{FF2B5EF4-FFF2-40B4-BE49-F238E27FC236}">
                <a16:creationId xmlns:a16="http://schemas.microsoft.com/office/drawing/2014/main" id="{E03C0BD5-A79E-396E-4DB2-550752EEDFD3}"/>
              </a:ext>
            </a:extLst>
          </p:cNvPr>
          <p:cNvSpPr txBox="1"/>
          <p:nvPr/>
        </p:nvSpPr>
        <p:spPr>
          <a:xfrm>
            <a:off x="6257083" y="5867815"/>
            <a:ext cx="2910061" cy="769441"/>
          </a:xfrm>
          <a:prstGeom prst="rect">
            <a:avLst/>
          </a:prstGeom>
          <a:noFill/>
        </p:spPr>
        <p:txBody>
          <a:bodyPr wrap="square" lIns="91440" tIns="45720" rIns="91440" bIns="45720" rtlCol="0" anchor="t">
            <a:spAutoFit/>
          </a:bodyPr>
          <a:lstStyle/>
          <a:p>
            <a:r>
              <a:rPr lang="fr-FR" sz="2200" b="1">
                <a:solidFill>
                  <a:schemeClr val="accent1"/>
                </a:solidFill>
                <a:latin typeface="Aptos"/>
                <a:ea typeface="Aptos"/>
                <a:cs typeface="Open Sans"/>
              </a:rPr>
              <a:t>SCANNEZ POUR </a:t>
            </a:r>
          </a:p>
          <a:p>
            <a:r>
              <a:rPr lang="fr-FR" sz="2200" b="1">
                <a:solidFill>
                  <a:schemeClr val="accent1"/>
                </a:solidFill>
                <a:latin typeface="Aptos"/>
                <a:ea typeface="Aptos"/>
                <a:cs typeface="Open Sans"/>
              </a:rPr>
              <a:t>COMMENCER !</a:t>
            </a:r>
          </a:p>
        </p:txBody>
      </p:sp>
      <p:pic>
        <p:nvPicPr>
          <p:cNvPr id="13" name="Picture Placeholder 12">
            <a:extLst>
              <a:ext uri="{FF2B5EF4-FFF2-40B4-BE49-F238E27FC236}">
                <a16:creationId xmlns:a16="http://schemas.microsoft.com/office/drawing/2014/main" id="{4CA4BFBD-0B5D-73F4-FCD9-35AD477D29CE}"/>
              </a:ext>
            </a:extLst>
          </p:cNvPr>
          <p:cNvPicPr>
            <a:picLocks noGrp="1" noChangeAspect="1"/>
          </p:cNvPicPr>
          <p:nvPr>
            <p:ph type="pic" sz="quarter" idx="13"/>
          </p:nvPr>
        </p:nvPicPr>
        <p:blipFill>
          <a:blip r:embed="rId4">
            <a:extLst>
              <a:ext uri="{28A0092B-C50C-407E-A947-70E740481C1C}">
                <a14:useLocalDpi xmlns:a14="http://schemas.microsoft.com/office/drawing/2010/main"/>
              </a:ext>
            </a:extLst>
          </a:blip>
          <a:srcRect/>
          <a:stretch/>
        </p:blipFill>
        <p:spPr>
          <a:xfrm>
            <a:off x="-1" y="1435011"/>
            <a:ext cx="4249553" cy="4543664"/>
          </a:xfrm>
        </p:spPr>
      </p:pic>
    </p:spTree>
    <p:extLst>
      <p:ext uri="{BB962C8B-B14F-4D97-AF65-F5344CB8AC3E}">
        <p14:creationId xmlns:p14="http://schemas.microsoft.com/office/powerpoint/2010/main" val="4292750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A2D71A-313A-4641-90E2-F839B45CC9DD}"/>
              </a:ext>
            </a:extLst>
          </p:cNvPr>
          <p:cNvSpPr txBox="1"/>
          <p:nvPr/>
        </p:nvSpPr>
        <p:spPr>
          <a:xfrm>
            <a:off x="3148493" y="4743450"/>
            <a:ext cx="5895012" cy="523220"/>
          </a:xfrm>
          <a:prstGeom prst="rect">
            <a:avLst/>
          </a:prstGeom>
          <a:noFill/>
        </p:spPr>
        <p:txBody>
          <a:bodyPr wrap="none" lIns="91440" tIns="45720" rIns="91440" bIns="45720" rtlCol="0" anchor="t">
            <a:spAutoFit/>
          </a:bodyPr>
          <a:lstStyle/>
          <a:p>
            <a:pPr algn="ctr"/>
            <a:r>
              <a:rPr lang="fr-FR" sz="2800" b="1">
                <a:solidFill>
                  <a:schemeClr val="bg1"/>
                </a:solidFill>
                <a:latin typeface="Aptos"/>
              </a:rPr>
              <a:t>englishconnect.org/</a:t>
            </a:r>
            <a:r>
              <a:rPr lang="fr-FR" sz="2800" b="1" err="1">
                <a:solidFill>
                  <a:schemeClr val="bg1"/>
                </a:solidFill>
                <a:latin typeface="Aptos"/>
              </a:rPr>
              <a:t>fr</a:t>
            </a:r>
            <a:r>
              <a:rPr lang="fr-FR" sz="2800" b="1">
                <a:solidFill>
                  <a:schemeClr val="bg1"/>
                </a:solidFill>
                <a:latin typeface="Aptos"/>
              </a:rPr>
              <a:t>/commencer </a:t>
            </a:r>
          </a:p>
        </p:txBody>
      </p:sp>
    </p:spTree>
    <p:extLst>
      <p:ext uri="{BB962C8B-B14F-4D97-AF65-F5344CB8AC3E}">
        <p14:creationId xmlns:p14="http://schemas.microsoft.com/office/powerpoint/2010/main" val="3740333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8135CF2-356F-874B-8B7D-25172A5CD849}"/>
              </a:ext>
            </a:extLst>
          </p:cNvPr>
          <p:cNvGrpSpPr/>
          <p:nvPr/>
        </p:nvGrpSpPr>
        <p:grpSpPr>
          <a:xfrm>
            <a:off x="8503198" y="3724242"/>
            <a:ext cx="2177143" cy="2513486"/>
            <a:chOff x="8503198" y="3620762"/>
            <a:chExt cx="2177143" cy="2513486"/>
          </a:xfrm>
        </p:grpSpPr>
        <p:pic>
          <p:nvPicPr>
            <p:cNvPr id="47" name="Picture 46">
              <a:extLst>
                <a:ext uri="{FF2B5EF4-FFF2-40B4-BE49-F238E27FC236}">
                  <a16:creationId xmlns:a16="http://schemas.microsoft.com/office/drawing/2014/main" id="{E0FBBF55-C3FF-204C-A8B7-63CDFB38A527}"/>
                </a:ext>
              </a:extLst>
            </p:cNvPr>
            <p:cNvPicPr>
              <a:picLocks noChangeAspect="1"/>
            </p:cNvPicPr>
            <p:nvPr/>
          </p:nvPicPr>
          <p:blipFill>
            <a:blip r:embed="rId3"/>
            <a:srcRect/>
            <a:stretch/>
          </p:blipFill>
          <p:spPr>
            <a:xfrm>
              <a:off x="8655134" y="3620762"/>
              <a:ext cx="1873272" cy="1873272"/>
            </a:xfrm>
            <a:prstGeom prst="rect">
              <a:avLst/>
            </a:prstGeom>
          </p:spPr>
        </p:pic>
        <p:sp>
          <p:nvSpPr>
            <p:cNvPr id="50" name="Rectangle 49">
              <a:extLst>
                <a:ext uri="{FF2B5EF4-FFF2-40B4-BE49-F238E27FC236}">
                  <a16:creationId xmlns:a16="http://schemas.microsoft.com/office/drawing/2014/main" id="{B4CE1BF5-98ED-2944-9192-4AE6FF8D7CFB}"/>
                </a:ext>
              </a:extLst>
            </p:cNvPr>
            <p:cNvSpPr/>
            <p:nvPr/>
          </p:nvSpPr>
          <p:spPr>
            <a:xfrm>
              <a:off x="8503198" y="5426362"/>
              <a:ext cx="2177143" cy="707886"/>
            </a:xfrm>
            <a:prstGeom prst="rect">
              <a:avLst/>
            </a:prstGeom>
          </p:spPr>
          <p:txBody>
            <a:bodyPr wrap="square" lIns="91440" tIns="45720" rIns="91440" bIns="45720" anchor="t">
              <a:spAutoFit/>
            </a:bodyPr>
            <a:lstStyle/>
            <a:p>
              <a:pPr algn="ctr"/>
              <a:r>
                <a:rPr lang="fr-FR" sz="2000" b="1">
                  <a:solidFill>
                    <a:schemeClr val="tx2"/>
                  </a:solidFill>
                  <a:latin typeface="Aptos"/>
                  <a:ea typeface="Aptos"/>
                  <a:cs typeface="Open Sans"/>
                </a:rPr>
                <a:t>Développer des compétences en anglais</a:t>
              </a:r>
            </a:p>
          </p:txBody>
        </p:sp>
      </p:grpSp>
      <p:sp>
        <p:nvSpPr>
          <p:cNvPr id="7" name="Rectangle 6" descr="&quot;&quot;">
            <a:extLst>
              <a:ext uri="{FF2B5EF4-FFF2-40B4-BE49-F238E27FC236}">
                <a16:creationId xmlns:a16="http://schemas.microsoft.com/office/drawing/2014/main" id="{F7911E1B-A1DE-4A4D-9676-523CD41FF8C0}"/>
              </a:ext>
            </a:extLst>
          </p:cNvPr>
          <p:cNvSpPr>
            <a:spLocks noGrp="1" noRot="1" noChangeAspect="1" noMove="1" noResize="1" noEditPoints="1" noAdjustHandles="1" noChangeArrowheads="1" noChangeShapeType="1" noTextEdit="1"/>
          </p:cNvSpPr>
          <p:nvPr/>
        </p:nvSpPr>
        <p:spPr bwMode="white">
          <a:xfrm>
            <a:off x="1588" y="0"/>
            <a:ext cx="12188825"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sp>
        <p:nvSpPr>
          <p:cNvPr id="6" name="Content Placeholder 5">
            <a:extLst>
              <a:ext uri="{FF2B5EF4-FFF2-40B4-BE49-F238E27FC236}">
                <a16:creationId xmlns:a16="http://schemas.microsoft.com/office/drawing/2014/main" id="{0E649650-C97B-AC47-B277-84F41080F101}"/>
              </a:ext>
            </a:extLst>
          </p:cNvPr>
          <p:cNvSpPr>
            <a:spLocks noGrp="1"/>
          </p:cNvSpPr>
          <p:nvPr>
            <p:ph idx="1"/>
          </p:nvPr>
        </p:nvSpPr>
        <p:spPr>
          <a:xfrm>
            <a:off x="1189655" y="1376124"/>
            <a:ext cx="9771176" cy="4648199"/>
          </a:xfrm>
        </p:spPr>
        <p:txBody>
          <a:bodyPr/>
          <a:lstStyle/>
          <a:p>
            <a:pPr marL="0" indent="0" algn="ctr">
              <a:lnSpc>
                <a:spcPct val="100000"/>
              </a:lnSpc>
              <a:spcBef>
                <a:spcPts val="0"/>
              </a:spcBef>
              <a:spcAft>
                <a:spcPts val="1800"/>
              </a:spcAft>
              <a:buNone/>
              <a:defRPr/>
            </a:pPr>
            <a:r>
              <a:rPr lang="fr-FR" sz="2200" err="1">
                <a:latin typeface="Aptos Light" panose="020B0004020202020204" pitchFamily="34" charset="0"/>
              </a:rPr>
              <a:t>EnglishConnect</a:t>
            </a:r>
            <a:r>
              <a:rPr lang="fr-FR" sz="2200">
                <a:latin typeface="Aptos Light" panose="020B0004020202020204" pitchFamily="34" charset="0"/>
              </a:rPr>
              <a:t> est un </a:t>
            </a:r>
            <a:r>
              <a:rPr lang="fr-FR" sz="2200" b="1">
                <a:latin typeface="Aptos" panose="020B0004020202020204" pitchFamily="34" charset="0"/>
                <a:ea typeface="Calibri" panose="020F0502020204030204" pitchFamily="34" charset="0"/>
                <a:cs typeface="Calibri" panose="020F0502020204030204" pitchFamily="34" charset="0"/>
              </a:rPr>
              <a:t>programme d’apprentissage de l’anglais</a:t>
            </a:r>
            <a:r>
              <a:rPr lang="fr-FR" sz="2200" b="1">
                <a:latin typeface="Aptos" panose="020B0004020202020204" pitchFamily="34" charset="0"/>
              </a:rPr>
              <a:t> </a:t>
            </a:r>
            <a:r>
              <a:rPr lang="fr-FR" sz="2200">
                <a:latin typeface="Aptos Light" panose="020B0004020202020204" pitchFamily="34" charset="0"/>
              </a:rPr>
              <a:t>proposé par l’Église de Jésus-Christ des Saints des Derniers Jours.</a:t>
            </a:r>
            <a:r>
              <a:rPr lang="fr-FR" sz="2200">
                <a:solidFill>
                  <a:srgbClr val="58595B"/>
                </a:solidFill>
                <a:latin typeface="Aptos Light" panose="020B0004020202020204" pitchFamily="34" charset="0"/>
                <a:ea typeface="Aptos Light"/>
                <a:cs typeface="Open Sans Light"/>
              </a:rPr>
              <a:t>  </a:t>
            </a:r>
          </a:p>
          <a:p>
            <a:pPr marL="0" indent="0" algn="ctr">
              <a:lnSpc>
                <a:spcPct val="100000"/>
              </a:lnSpc>
              <a:spcBef>
                <a:spcPts val="0"/>
              </a:spcBef>
              <a:spcAft>
                <a:spcPts val="1800"/>
              </a:spcAft>
              <a:buNone/>
              <a:defRPr/>
            </a:pPr>
            <a:r>
              <a:rPr lang="fr-FR" sz="2200">
                <a:solidFill>
                  <a:srgbClr val="58595B"/>
                </a:solidFill>
                <a:latin typeface="Aptos Light" panose="020B0004020202020204" pitchFamily="34" charset="0"/>
              </a:rPr>
              <a:t>Son objectif est d’aider les participants à élargir leurs possibilités en développant leurs compétences en anglais dans un environnement de </a:t>
            </a:r>
            <a:r>
              <a:rPr lang="fr-FR" sz="2200" b="1">
                <a:solidFill>
                  <a:srgbClr val="58595B"/>
                </a:solidFill>
                <a:latin typeface="Aptos" panose="020B0004020202020204" pitchFamily="34" charset="0"/>
                <a:ea typeface="Calibri" panose="020F0502020204030204" pitchFamily="34" charset="0"/>
                <a:cs typeface="Calibri" panose="020F0502020204030204" pitchFamily="34" charset="0"/>
              </a:rPr>
              <a:t>foi</a:t>
            </a:r>
            <a:r>
              <a:rPr lang="fr-FR" sz="2200">
                <a:solidFill>
                  <a:srgbClr val="58595B"/>
                </a:solidFill>
                <a:latin typeface="Aptos Light" panose="020B0004020202020204" pitchFamily="34" charset="0"/>
              </a:rPr>
              <a:t>, de </a:t>
            </a:r>
            <a:r>
              <a:rPr lang="fr-FR" sz="2200" b="1">
                <a:solidFill>
                  <a:srgbClr val="58595B"/>
                </a:solidFill>
                <a:latin typeface="Aptos" panose="020B0004020202020204" pitchFamily="34" charset="0"/>
                <a:ea typeface="Calibri" panose="020F0502020204030204" pitchFamily="34" charset="0"/>
                <a:cs typeface="Calibri" panose="020F0502020204030204" pitchFamily="34" charset="0"/>
              </a:rPr>
              <a:t>camaraderie</a:t>
            </a:r>
            <a:r>
              <a:rPr lang="fr-FR" sz="2200">
                <a:solidFill>
                  <a:srgbClr val="58595B"/>
                </a:solidFill>
                <a:latin typeface="Aptos Light" panose="020B0004020202020204" pitchFamily="34" charset="0"/>
              </a:rPr>
              <a:t> et de </a:t>
            </a:r>
            <a:r>
              <a:rPr lang="fr-FR" sz="2200" b="1">
                <a:solidFill>
                  <a:srgbClr val="58595B"/>
                </a:solidFill>
                <a:latin typeface="Aptos" panose="020B0004020202020204" pitchFamily="34" charset="0"/>
                <a:ea typeface="Calibri" panose="020F0502020204030204" pitchFamily="34" charset="0"/>
                <a:cs typeface="Calibri" panose="020F0502020204030204" pitchFamily="34" charset="0"/>
              </a:rPr>
              <a:t>progression</a:t>
            </a:r>
            <a:r>
              <a:rPr lang="fr-FR" sz="2200">
                <a:solidFill>
                  <a:srgbClr val="58595B"/>
                </a:solidFill>
                <a:latin typeface="Aptos Light" panose="020B0004020202020204" pitchFamily="34" charset="0"/>
              </a:rPr>
              <a:t>.</a:t>
            </a:r>
          </a:p>
        </p:txBody>
      </p:sp>
      <p:grpSp>
        <p:nvGrpSpPr>
          <p:cNvPr id="53" name="Group 52">
            <a:extLst>
              <a:ext uri="{FF2B5EF4-FFF2-40B4-BE49-F238E27FC236}">
                <a16:creationId xmlns:a16="http://schemas.microsoft.com/office/drawing/2014/main" id="{589F0B04-6585-1945-A456-DE4CC69FEE0A}"/>
              </a:ext>
            </a:extLst>
          </p:cNvPr>
          <p:cNvGrpSpPr>
            <a:grpSpLocks noChangeAspect="1"/>
          </p:cNvGrpSpPr>
          <p:nvPr/>
        </p:nvGrpSpPr>
        <p:grpSpPr>
          <a:xfrm>
            <a:off x="1231169" y="3571745"/>
            <a:ext cx="2305698" cy="2626455"/>
            <a:chOff x="1458187" y="3313610"/>
            <a:chExt cx="1936786" cy="2206222"/>
          </a:xfrm>
        </p:grpSpPr>
        <p:pic>
          <p:nvPicPr>
            <p:cNvPr id="46" name="Picture 45">
              <a:extLst>
                <a:ext uri="{FF2B5EF4-FFF2-40B4-BE49-F238E27FC236}">
                  <a16:creationId xmlns:a16="http://schemas.microsoft.com/office/drawing/2014/main" id="{60ECA366-21A9-C549-A2BF-EF60D790EFDD}"/>
                </a:ext>
              </a:extLst>
            </p:cNvPr>
            <p:cNvPicPr>
              <a:picLocks noChangeAspect="1"/>
            </p:cNvPicPr>
            <p:nvPr/>
          </p:nvPicPr>
          <p:blipFill>
            <a:blip r:embed="rId4"/>
            <a:srcRect/>
            <a:stretch/>
          </p:blipFill>
          <p:spPr>
            <a:xfrm>
              <a:off x="1632755" y="3313610"/>
              <a:ext cx="1573549" cy="1573549"/>
            </a:xfrm>
            <a:prstGeom prst="rect">
              <a:avLst/>
            </a:prstGeom>
          </p:spPr>
        </p:pic>
        <p:sp>
          <p:nvSpPr>
            <p:cNvPr id="4" name="Rectangle 3">
              <a:extLst>
                <a:ext uri="{FF2B5EF4-FFF2-40B4-BE49-F238E27FC236}">
                  <a16:creationId xmlns:a16="http://schemas.microsoft.com/office/drawing/2014/main" id="{3EC5029C-79ED-E143-A73C-1819E9049991}"/>
                </a:ext>
              </a:extLst>
            </p:cNvPr>
            <p:cNvSpPr/>
            <p:nvPr/>
          </p:nvSpPr>
          <p:spPr>
            <a:xfrm>
              <a:off x="1458187" y="4925208"/>
              <a:ext cx="1936786" cy="594624"/>
            </a:xfrm>
            <a:prstGeom prst="rect">
              <a:avLst/>
            </a:prstGeom>
          </p:spPr>
          <p:txBody>
            <a:bodyPr wrap="square" lIns="91440" tIns="45720" rIns="91440" bIns="45720" anchor="t">
              <a:spAutoFit/>
            </a:bodyPr>
            <a:lstStyle/>
            <a:p>
              <a:pPr algn="ctr"/>
              <a:r>
                <a:rPr lang="fr-FR" sz="2000" b="1">
                  <a:latin typeface="Aptos" panose="020B0004020202020204" pitchFamily="34" charset="0"/>
                </a:rPr>
                <a:t>Développer sa foi en Jésus-Christ</a:t>
              </a:r>
            </a:p>
          </p:txBody>
        </p:sp>
      </p:grpSp>
      <p:grpSp>
        <p:nvGrpSpPr>
          <p:cNvPr id="3" name="Group 2">
            <a:extLst>
              <a:ext uri="{FF2B5EF4-FFF2-40B4-BE49-F238E27FC236}">
                <a16:creationId xmlns:a16="http://schemas.microsoft.com/office/drawing/2014/main" id="{D171A90B-12AE-6E41-B458-C8428B3F776C}"/>
              </a:ext>
            </a:extLst>
          </p:cNvPr>
          <p:cNvGrpSpPr/>
          <p:nvPr/>
        </p:nvGrpSpPr>
        <p:grpSpPr>
          <a:xfrm>
            <a:off x="4748096" y="3700224"/>
            <a:ext cx="2305698" cy="2805753"/>
            <a:chOff x="4748096" y="3596744"/>
            <a:chExt cx="2305698" cy="2805753"/>
          </a:xfrm>
        </p:grpSpPr>
        <p:pic>
          <p:nvPicPr>
            <p:cNvPr id="48" name="Picture 47">
              <a:extLst>
                <a:ext uri="{FF2B5EF4-FFF2-40B4-BE49-F238E27FC236}">
                  <a16:creationId xmlns:a16="http://schemas.microsoft.com/office/drawing/2014/main" id="{431B0812-4CED-F84E-A953-C888CD939C1E}"/>
                </a:ext>
              </a:extLst>
            </p:cNvPr>
            <p:cNvPicPr>
              <a:picLocks noChangeAspect="1"/>
            </p:cNvPicPr>
            <p:nvPr/>
          </p:nvPicPr>
          <p:blipFill>
            <a:blip r:embed="rId5"/>
            <a:srcRect/>
            <a:stretch/>
          </p:blipFill>
          <p:spPr>
            <a:xfrm>
              <a:off x="4964309" y="3596744"/>
              <a:ext cx="1873272" cy="1873272"/>
            </a:xfrm>
            <a:prstGeom prst="rect">
              <a:avLst/>
            </a:prstGeom>
          </p:spPr>
        </p:pic>
        <p:sp>
          <p:nvSpPr>
            <p:cNvPr id="49" name="Rectangle 48">
              <a:extLst>
                <a:ext uri="{FF2B5EF4-FFF2-40B4-BE49-F238E27FC236}">
                  <a16:creationId xmlns:a16="http://schemas.microsoft.com/office/drawing/2014/main" id="{4B38874F-71CF-7447-8051-781FAFECC336}"/>
                </a:ext>
              </a:extLst>
            </p:cNvPr>
            <p:cNvSpPr/>
            <p:nvPr/>
          </p:nvSpPr>
          <p:spPr>
            <a:xfrm>
              <a:off x="4748096" y="5386834"/>
              <a:ext cx="2305698" cy="1015663"/>
            </a:xfrm>
            <a:prstGeom prst="rect">
              <a:avLst/>
            </a:prstGeom>
          </p:spPr>
          <p:txBody>
            <a:bodyPr wrap="square" lIns="91440" tIns="45720" rIns="91440" bIns="45720" anchor="t">
              <a:spAutoFit/>
            </a:bodyPr>
            <a:lstStyle/>
            <a:p>
              <a:pPr algn="ctr"/>
              <a:r>
                <a:rPr lang="fr-FR" sz="2000" b="1">
                  <a:solidFill>
                    <a:schemeClr val="tx2"/>
                  </a:solidFill>
                  <a:latin typeface="Aptos" panose="020B0004020202020204" pitchFamily="34" charset="0"/>
                </a:rPr>
                <a:t>Devenir un apprenant plus compétent</a:t>
              </a:r>
            </a:p>
          </p:txBody>
        </p:sp>
      </p:grpSp>
    </p:spTree>
    <p:extLst>
      <p:ext uri="{BB962C8B-B14F-4D97-AF65-F5344CB8AC3E}">
        <p14:creationId xmlns:p14="http://schemas.microsoft.com/office/powerpoint/2010/main" val="336415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childTnLst>
                          </p:cTn>
                        </p:par>
                        <p:par>
                          <p:cTn id="8" fill="hold">
                            <p:stCondLst>
                              <p:cond delay="2500"/>
                            </p:stCondLst>
                            <p:childTnLst>
                              <p:par>
                                <p:cTn id="9" presetID="10" presetClass="entr" presetSubtype="0" fill="hold" grpId="0" nodeType="afterEffect">
                                  <p:stCondLst>
                                    <p:cond delay="0"/>
                                  </p:stCondLst>
                                  <p:iterate type="wd">
                                    <p:tmPct val="10000"/>
                                  </p:iterate>
                                  <p:childTnLst>
                                    <p:set>
                                      <p:cBhvr>
                                        <p:cTn id="10" dur="1" fill="hold">
                                          <p:stCondLst>
                                            <p:cond delay="0"/>
                                          </p:stCondLst>
                                        </p:cTn>
                                        <p:tgtEl>
                                          <p:spTgt spid="6">
                                            <p:txEl>
                                              <p:pRg st="1" end="1"/>
                                            </p:txEl>
                                          </p:spTgt>
                                        </p:tgtEl>
                                        <p:attrNameLst>
                                          <p:attrName>style.visibility</p:attrName>
                                        </p:attrNameLst>
                                      </p:cBhvr>
                                      <p:to>
                                        <p:strVal val="visible"/>
                                      </p:to>
                                    </p:set>
                                    <p:animEffect transition="in" filter="fade">
                                      <p:cBhvr>
                                        <p:cTn id="11" dur="1000"/>
                                        <p:tgtEl>
                                          <p:spTgt spid="6">
                                            <p:txEl>
                                              <p:pRg st="1" end="1"/>
                                            </p:txEl>
                                          </p:spTgt>
                                        </p:tgtEl>
                                      </p:cBhvr>
                                    </p:animEffect>
                                  </p:childTnLst>
                                </p:cTn>
                              </p:par>
                            </p:childTnLst>
                          </p:cTn>
                        </p:par>
                        <p:par>
                          <p:cTn id="12" fill="hold">
                            <p:stCondLst>
                              <p:cond delay="5700"/>
                            </p:stCondLst>
                            <p:childTnLst>
                              <p:par>
                                <p:cTn id="13" presetID="10" presetClass="entr" presetSubtype="0" fill="hold" nodeType="afterEffect">
                                  <p:stCondLst>
                                    <p:cond delay="150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1000"/>
                                        <p:tgtEl>
                                          <p:spTgt spid="53"/>
                                        </p:tgtEl>
                                      </p:cBhvr>
                                    </p:animEffect>
                                  </p:childTnLst>
                                </p:cTn>
                              </p:par>
                            </p:childTnLst>
                          </p:cTn>
                        </p:par>
                        <p:par>
                          <p:cTn id="16" fill="hold">
                            <p:stCondLst>
                              <p:cond delay="8200"/>
                            </p:stCondLst>
                            <p:childTnLst>
                              <p:par>
                                <p:cTn id="17" presetID="10" presetClass="entr" presetSubtype="0" fill="hold" nodeType="afterEffect">
                                  <p:stCondLst>
                                    <p:cond delay="100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childTnLst>
                                </p:cTn>
                              </p:par>
                            </p:childTnLst>
                          </p:cTn>
                        </p:par>
                        <p:par>
                          <p:cTn id="20" fill="hold">
                            <p:stCondLst>
                              <p:cond delay="10200"/>
                            </p:stCondLst>
                            <p:childTnLst>
                              <p:par>
                                <p:cTn id="21" presetID="10" presetClass="entr" presetSubtype="0" fill="hold" nodeType="afterEffect">
                                  <p:stCondLst>
                                    <p:cond delay="100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4158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4A3455-E97E-B561-0679-71AEDC3D64B9}"/>
            </a:ext>
          </a:extLst>
        </p:cNvPr>
        <p:cNvGrpSpPr/>
        <p:nvPr/>
      </p:nvGrpSpPr>
      <p:grpSpPr>
        <a:xfrm>
          <a:off x="0" y="0"/>
          <a:ext cx="0" cy="0"/>
          <a:chOff x="0" y="0"/>
          <a:chExt cx="0" cy="0"/>
        </a:xfrm>
      </p:grpSpPr>
      <p:sp>
        <p:nvSpPr>
          <p:cNvPr id="26628" name="Title 1">
            <a:extLst>
              <a:ext uri="{FF2B5EF4-FFF2-40B4-BE49-F238E27FC236}">
                <a16:creationId xmlns:a16="http://schemas.microsoft.com/office/drawing/2014/main" id="{F0190654-7EC7-C894-66EB-EA67B529690F}"/>
              </a:ext>
            </a:extLst>
          </p:cNvPr>
          <p:cNvSpPr>
            <a:spLocks noGrp="1" noChangeArrowheads="1"/>
          </p:cNvSpPr>
          <p:nvPr>
            <p:ph type="title"/>
          </p:nvPr>
        </p:nvSpPr>
        <p:spPr/>
        <p:txBody>
          <a:bodyPr/>
          <a:lstStyle/>
          <a:p>
            <a:pPr eaLnBrk="1" hangingPunct="1"/>
            <a:r>
              <a:rPr lang="fr-FR">
                <a:solidFill>
                  <a:srgbClr val="58595B"/>
                </a:solidFill>
                <a:latin typeface="Aptos Light"/>
                <a:ea typeface="Aptos Light"/>
                <a:cs typeface="Calibri"/>
              </a:rPr>
              <a:t>Niveaux et publics</a:t>
            </a:r>
          </a:p>
        </p:txBody>
      </p:sp>
      <p:sp>
        <p:nvSpPr>
          <p:cNvPr id="4" name="Content Placeholder 3">
            <a:extLst>
              <a:ext uri="{FF2B5EF4-FFF2-40B4-BE49-F238E27FC236}">
                <a16:creationId xmlns:a16="http://schemas.microsoft.com/office/drawing/2014/main" id="{60371A80-1633-DF1E-C592-5BACD4C95A5B}"/>
              </a:ext>
            </a:extLst>
          </p:cNvPr>
          <p:cNvSpPr>
            <a:spLocks noGrp="1"/>
          </p:cNvSpPr>
          <p:nvPr>
            <p:ph idx="1"/>
          </p:nvPr>
        </p:nvSpPr>
        <p:spPr/>
        <p:txBody>
          <a:bodyPr>
            <a:normAutofit fontScale="92500" lnSpcReduction="10000"/>
          </a:bodyPr>
          <a:lstStyle/>
          <a:p>
            <a:pPr marL="0" indent="0">
              <a:buNone/>
            </a:pPr>
            <a:r>
              <a:rPr lang="fr-FR" sz="2400" err="1">
                <a:latin typeface="Aptos Light"/>
                <a:ea typeface="Aptos Light"/>
                <a:cs typeface="Open Sans Light"/>
              </a:rPr>
              <a:t>EnglishConnect</a:t>
            </a:r>
            <a:r>
              <a:rPr lang="fr-FR" sz="2400">
                <a:latin typeface="Aptos Light"/>
                <a:ea typeface="Aptos Light"/>
                <a:cs typeface="Open Sans Light"/>
              </a:rPr>
              <a:t> propose plusieurs niveaux pour aider les apprenants à progresser. </a:t>
            </a:r>
          </a:p>
          <a:p>
            <a:pPr marL="0" indent="0">
              <a:buNone/>
            </a:pPr>
            <a:endParaRPr lang="en-US" altLang="en-US" sz="2400">
              <a:solidFill>
                <a:schemeClr val="tx2"/>
              </a:solidFill>
              <a:latin typeface="Aptos Light"/>
            </a:endParaRPr>
          </a:p>
          <a:p>
            <a:pPr marL="0" indent="0">
              <a:buNone/>
            </a:pPr>
            <a:endParaRPr lang="en-US" altLang="en-US" sz="2400">
              <a:solidFill>
                <a:schemeClr val="tx2"/>
              </a:solidFill>
              <a:latin typeface="Aptos Light"/>
            </a:endParaRPr>
          </a:p>
          <a:p>
            <a:pPr marL="0" indent="0">
              <a:buNone/>
            </a:pPr>
            <a:endParaRPr lang="en-US" altLang="en-US" sz="2400">
              <a:solidFill>
                <a:schemeClr val="tx2"/>
              </a:solidFill>
              <a:latin typeface="Aptos Light"/>
            </a:endParaRPr>
          </a:p>
          <a:p>
            <a:pPr marL="0" indent="0">
              <a:buNone/>
            </a:pPr>
            <a:endParaRPr lang="en-US" altLang="en-US" sz="2400">
              <a:solidFill>
                <a:schemeClr val="tx2"/>
              </a:solidFill>
              <a:latin typeface="Aptos Light"/>
            </a:endParaRPr>
          </a:p>
          <a:p>
            <a:pPr marL="0" indent="0">
              <a:buNone/>
            </a:pPr>
            <a:endParaRPr lang="en-US" altLang="en-US" sz="2400">
              <a:solidFill>
                <a:schemeClr val="tx2"/>
              </a:solidFill>
              <a:latin typeface="Aptos Light"/>
            </a:endParaRPr>
          </a:p>
          <a:p>
            <a:pPr marL="0" indent="0">
              <a:buNone/>
            </a:pPr>
            <a:endParaRPr lang="es-419" altLang="en-US" sz="2400">
              <a:solidFill>
                <a:schemeClr val="tx2"/>
              </a:solidFill>
              <a:latin typeface="Aptos Light"/>
            </a:endParaRPr>
          </a:p>
          <a:p>
            <a:pPr marL="342900" indent="-342900">
              <a:lnSpc>
                <a:spcPct val="110000"/>
              </a:lnSpc>
              <a:buClr>
                <a:schemeClr val="tx2"/>
              </a:buClr>
            </a:pPr>
            <a:r>
              <a:rPr lang="fr-FR" sz="2100" err="1">
                <a:latin typeface="Aptos Light"/>
                <a:ea typeface="Aptos Light"/>
                <a:cs typeface="Open Sans Light"/>
              </a:rPr>
              <a:t>EnglishConnect</a:t>
            </a:r>
            <a:r>
              <a:rPr lang="fr-FR" sz="2100">
                <a:latin typeface="Aptos Light"/>
                <a:ea typeface="Aptos Light"/>
                <a:cs typeface="Open Sans Light"/>
              </a:rPr>
              <a:t> 1 et 2 sont gratuits et aident les apprenants à développer des compétences </a:t>
            </a:r>
            <a:br>
              <a:rPr lang="fr-FR" sz="2100">
                <a:latin typeface="Aptos Light"/>
                <a:ea typeface="Aptos Light"/>
                <a:cs typeface="Open Sans Light"/>
              </a:rPr>
            </a:br>
            <a:r>
              <a:rPr lang="fr-FR" sz="2100">
                <a:latin typeface="Aptos Light"/>
                <a:ea typeface="Aptos Light"/>
                <a:cs typeface="Open Sans Light"/>
              </a:rPr>
              <a:t>de base en anglais.</a:t>
            </a:r>
          </a:p>
          <a:p>
            <a:pPr marL="342900" indent="-342900">
              <a:lnSpc>
                <a:spcPct val="110000"/>
              </a:lnSpc>
              <a:buClr>
                <a:schemeClr val="tx2"/>
              </a:buClr>
            </a:pPr>
            <a:r>
              <a:rPr lang="fr-FR" sz="2100" err="1">
                <a:latin typeface="Aptos Light"/>
                <a:ea typeface="Aptos Light"/>
                <a:cs typeface="Open Sans Light"/>
              </a:rPr>
              <a:t>EnglishConnect</a:t>
            </a:r>
            <a:r>
              <a:rPr lang="fr-FR" sz="2100">
                <a:latin typeface="Aptos Light"/>
                <a:ea typeface="Aptos Light"/>
                <a:cs typeface="Open Sans Light"/>
              </a:rPr>
              <a:t> 3 est peu coûteux et prépare les apprenants aux opportunités professionnelles </a:t>
            </a:r>
            <a:br>
              <a:rPr lang="fr-FR" sz="2100">
                <a:latin typeface="Aptos Light"/>
                <a:ea typeface="Aptos Light"/>
                <a:cs typeface="Open Sans Light"/>
              </a:rPr>
            </a:br>
            <a:r>
              <a:rPr lang="fr-FR" sz="2100">
                <a:latin typeface="Aptos Light"/>
                <a:ea typeface="Aptos Light"/>
                <a:cs typeface="Open Sans Light"/>
              </a:rPr>
              <a:t>et académiques, en particulier BYU-</a:t>
            </a:r>
            <a:r>
              <a:rPr lang="fr-FR" sz="2100" err="1">
                <a:latin typeface="Aptos Light"/>
                <a:ea typeface="Aptos Light"/>
                <a:cs typeface="Open Sans Light"/>
              </a:rPr>
              <a:t>Pathway</a:t>
            </a:r>
            <a:r>
              <a:rPr lang="fr-FR" sz="2100">
                <a:latin typeface="Aptos Light"/>
                <a:ea typeface="Aptos Light"/>
                <a:cs typeface="Open Sans Light"/>
              </a:rPr>
              <a:t> Worldwide.</a:t>
            </a:r>
          </a:p>
          <a:p>
            <a:pPr marL="342900" indent="-342900">
              <a:lnSpc>
                <a:spcPct val="110000"/>
              </a:lnSpc>
              <a:buClr>
                <a:schemeClr val="tx2"/>
              </a:buClr>
            </a:pPr>
            <a:r>
              <a:rPr lang="fr-FR" sz="2100">
                <a:latin typeface="Aptos Light"/>
                <a:ea typeface="Aptos Light"/>
                <a:cs typeface="Open Sans Light"/>
              </a:rPr>
              <a:t>Tous sont invités : à partir de 11 ans, membres de l’Église et amis de l’Église.</a:t>
            </a:r>
          </a:p>
          <a:p>
            <a:pPr marL="0" indent="0">
              <a:buNone/>
            </a:pPr>
            <a:endParaRPr lang="en-US">
              <a:latin typeface="Aptos Light"/>
            </a:endParaRPr>
          </a:p>
        </p:txBody>
      </p:sp>
      <p:pic>
        <p:nvPicPr>
          <p:cNvPr id="3" name="Picture 2">
            <a:extLst>
              <a:ext uri="{FF2B5EF4-FFF2-40B4-BE49-F238E27FC236}">
                <a16:creationId xmlns:a16="http://schemas.microsoft.com/office/drawing/2014/main" id="{EB19B8A9-46ED-1719-F470-0E6CF0B8897C}"/>
              </a:ext>
            </a:extLst>
          </p:cNvPr>
          <p:cNvPicPr>
            <a:picLocks noChangeAspect="1"/>
          </p:cNvPicPr>
          <p:nvPr/>
        </p:nvPicPr>
        <p:blipFill>
          <a:blip r:embed="rId4"/>
          <a:srcRect/>
          <a:stretch/>
        </p:blipFill>
        <p:spPr>
          <a:xfrm>
            <a:off x="922428" y="1806438"/>
            <a:ext cx="9116587" cy="2532050"/>
          </a:xfrm>
          <a:prstGeom prst="rect">
            <a:avLst/>
          </a:prstGeom>
          <a:ln>
            <a:noFill/>
          </a:ln>
        </p:spPr>
      </p:pic>
    </p:spTree>
    <p:extLst>
      <p:ext uri="{BB962C8B-B14F-4D97-AF65-F5344CB8AC3E}">
        <p14:creationId xmlns:p14="http://schemas.microsoft.com/office/powerpoint/2010/main" val="4091654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A group of women sitting in chairs&#10;&#10;Description automatically generated">
            <a:extLst>
              <a:ext uri="{FF2B5EF4-FFF2-40B4-BE49-F238E27FC236}">
                <a16:creationId xmlns:a16="http://schemas.microsoft.com/office/drawing/2014/main" id="{5ECBA084-9EDD-6F43-A78C-F1535DF63435}"/>
              </a:ext>
            </a:extLst>
          </p:cNvPr>
          <p:cNvPicPr>
            <a:picLocks noGrp="1" noChangeAspect="1"/>
          </p:cNvPicPr>
          <p:nvPr>
            <p:ph type="pic" sz="quarter" idx="17"/>
          </p:nvPr>
        </p:nvPicPr>
        <p:blipFill>
          <a:blip r:embed="rId3">
            <a:extLst>
              <a:ext uri="{28A0092B-C50C-407E-A947-70E740481C1C}">
                <a14:useLocalDpi xmlns:a14="http://schemas.microsoft.com/office/drawing/2010/main"/>
              </a:ext>
            </a:extLst>
          </a:blip>
          <a:srcRect/>
          <a:stretch/>
        </p:blipFill>
        <p:spPr>
          <a:xfrm>
            <a:off x="0" y="0"/>
            <a:ext cx="7197063" cy="6858006"/>
          </a:xfrm>
        </p:spPr>
      </p:pic>
      <p:sp>
        <p:nvSpPr>
          <p:cNvPr id="5" name="Text Placeholder 4">
            <a:extLst>
              <a:ext uri="{FF2B5EF4-FFF2-40B4-BE49-F238E27FC236}">
                <a16:creationId xmlns:a16="http://schemas.microsoft.com/office/drawing/2014/main" id="{F685BE49-CF32-8949-9308-6042BD6D98F3}"/>
              </a:ext>
            </a:extLst>
          </p:cNvPr>
          <p:cNvSpPr>
            <a:spLocks noGrp="1"/>
          </p:cNvSpPr>
          <p:nvPr>
            <p:ph type="body" sz="quarter" idx="14"/>
          </p:nvPr>
        </p:nvSpPr>
        <p:spPr>
          <a:xfrm>
            <a:off x="7873116" y="4709575"/>
            <a:ext cx="3842030" cy="2113578"/>
          </a:xfrm>
        </p:spPr>
        <p:txBody>
          <a:bodyPr/>
          <a:lstStyle/>
          <a:p>
            <a:pPr>
              <a:lnSpc>
                <a:spcPct val="100000"/>
              </a:lnSpc>
            </a:pPr>
            <a:r>
              <a:rPr lang="fr-FR" sz="2400" b="1">
                <a:solidFill>
                  <a:schemeClr val="accent2"/>
                </a:solidFill>
                <a:latin typeface="Aptos" panose="020B0004020202020204" pitchFamily="34" charset="0"/>
                <a:ea typeface="Aptos Light"/>
                <a:cs typeface="Open Sans"/>
              </a:rPr>
              <a:t>Niveau de base </a:t>
            </a:r>
          </a:p>
          <a:p>
            <a:pPr marL="342900" indent="-342900">
              <a:lnSpc>
                <a:spcPct val="100000"/>
              </a:lnSpc>
              <a:buChar char="•"/>
            </a:pPr>
            <a:r>
              <a:rPr lang="fr-FR" sz="2100" i="0">
                <a:solidFill>
                  <a:schemeClr val="tx1"/>
                </a:solidFill>
                <a:latin typeface="Aptos Light"/>
                <a:ea typeface="Aptos Light"/>
                <a:cs typeface="Open Sans Light"/>
              </a:rPr>
              <a:t>Gratuit</a:t>
            </a:r>
          </a:p>
          <a:p>
            <a:pPr marL="342900" indent="-342900">
              <a:lnSpc>
                <a:spcPct val="100000"/>
              </a:lnSpc>
              <a:buChar char="•"/>
            </a:pPr>
            <a:r>
              <a:rPr lang="fr-FR" sz="2100">
                <a:solidFill>
                  <a:schemeClr val="tx1"/>
                </a:solidFill>
                <a:latin typeface="Aptos Light"/>
                <a:ea typeface="Aptos Light"/>
                <a:cs typeface="Open Sans Light"/>
              </a:rPr>
              <a:t>Groupes de conversation interactifs</a:t>
            </a:r>
          </a:p>
          <a:p>
            <a:pPr marL="342900" indent="-342900">
              <a:lnSpc>
                <a:spcPct val="100000"/>
              </a:lnSpc>
              <a:buChar char="•"/>
            </a:pPr>
            <a:r>
              <a:rPr lang="fr-FR" sz="2100">
                <a:solidFill>
                  <a:schemeClr val="tx1"/>
                </a:solidFill>
                <a:latin typeface="Aptos Light"/>
                <a:ea typeface="Aptos Light"/>
                <a:cs typeface="Open Sans Light"/>
              </a:rPr>
              <a:t>Pratiquer à son propre rythme</a:t>
            </a:r>
            <a:r>
              <a:rPr lang="fr-FR" sz="2100" i="0">
                <a:solidFill>
                  <a:schemeClr val="tx1"/>
                </a:solidFill>
                <a:latin typeface="Aptos Light"/>
                <a:ea typeface="Aptos Light"/>
                <a:cs typeface="Open Sans Light"/>
              </a:rPr>
              <a:t> </a:t>
            </a:r>
          </a:p>
          <a:p>
            <a:pPr marL="342900" indent="-342900">
              <a:lnSpc>
                <a:spcPct val="100000"/>
              </a:lnSpc>
              <a:buChar char="•"/>
            </a:pPr>
            <a:r>
              <a:rPr lang="fr-FR" sz="2100" i="0">
                <a:solidFill>
                  <a:schemeClr val="tx1"/>
                </a:solidFill>
                <a:latin typeface="Aptos Light"/>
                <a:ea typeface="Aptos Light"/>
                <a:cs typeface="Open Sans Light"/>
              </a:rPr>
              <a:t>Prépare à </a:t>
            </a:r>
            <a:r>
              <a:rPr lang="fr-FR" sz="2100" i="0" err="1">
                <a:solidFill>
                  <a:schemeClr val="tx1"/>
                </a:solidFill>
                <a:latin typeface="Aptos Light"/>
                <a:ea typeface="Aptos Light"/>
                <a:cs typeface="Open Sans Light"/>
              </a:rPr>
              <a:t>EnglishConnect</a:t>
            </a:r>
            <a:r>
              <a:rPr lang="fr-FR" sz="2100" i="0">
                <a:solidFill>
                  <a:schemeClr val="tx1"/>
                </a:solidFill>
                <a:latin typeface="Aptos Light"/>
                <a:ea typeface="Aptos Light"/>
                <a:cs typeface="Open Sans Light"/>
              </a:rPr>
              <a:t> 3</a:t>
            </a:r>
          </a:p>
          <a:p>
            <a:pPr>
              <a:lnSpc>
                <a:spcPct val="100000"/>
              </a:lnSpc>
            </a:pPr>
            <a:endParaRPr lang="en-US" sz="2200">
              <a:solidFill>
                <a:srgbClr val="58595B"/>
              </a:solidFill>
              <a:latin typeface="Aptos Light"/>
              <a:ea typeface="Open Sans Light"/>
              <a:cs typeface="Open Sans Light"/>
            </a:endParaRPr>
          </a:p>
          <a:p>
            <a:pPr>
              <a:lnSpc>
                <a:spcPct val="100000"/>
              </a:lnSpc>
            </a:pPr>
            <a:endParaRPr lang="en-US">
              <a:latin typeface="Aptos Light"/>
              <a:ea typeface="Calibri Light"/>
              <a:cs typeface="Calibri Light"/>
            </a:endParaRPr>
          </a:p>
        </p:txBody>
      </p:sp>
      <p:pic>
        <p:nvPicPr>
          <p:cNvPr id="2" name="Picture 1">
            <a:extLst>
              <a:ext uri="{FF2B5EF4-FFF2-40B4-BE49-F238E27FC236}">
                <a16:creationId xmlns:a16="http://schemas.microsoft.com/office/drawing/2014/main" id="{9122E1D8-80F9-21A0-20A6-81B604EB47D3}"/>
              </a:ext>
            </a:extLst>
          </p:cNvPr>
          <p:cNvPicPr>
            <a:picLocks noChangeAspect="1"/>
          </p:cNvPicPr>
          <p:nvPr/>
        </p:nvPicPr>
        <p:blipFill>
          <a:blip r:embed="rId4"/>
          <a:srcRect/>
          <a:stretch/>
        </p:blipFill>
        <p:spPr>
          <a:xfrm>
            <a:off x="7942806" y="243066"/>
            <a:ext cx="3490615" cy="2093700"/>
          </a:xfrm>
          <a:prstGeom prst="rect">
            <a:avLst/>
          </a:prstGeom>
        </p:spPr>
      </p:pic>
      <p:pic>
        <p:nvPicPr>
          <p:cNvPr id="3" name="Picture 2">
            <a:extLst>
              <a:ext uri="{FF2B5EF4-FFF2-40B4-BE49-F238E27FC236}">
                <a16:creationId xmlns:a16="http://schemas.microsoft.com/office/drawing/2014/main" id="{A6CC3AD9-5DDA-D260-6E31-3B04194854F7}"/>
              </a:ext>
            </a:extLst>
          </p:cNvPr>
          <p:cNvPicPr>
            <a:picLocks noChangeAspect="1"/>
          </p:cNvPicPr>
          <p:nvPr/>
        </p:nvPicPr>
        <p:blipFill>
          <a:blip r:embed="rId5"/>
          <a:srcRect/>
          <a:stretch/>
        </p:blipFill>
        <p:spPr>
          <a:xfrm>
            <a:off x="7942805" y="1997825"/>
            <a:ext cx="3490616" cy="2093700"/>
          </a:xfrm>
          <a:prstGeom prst="rect">
            <a:avLst/>
          </a:prstGeom>
        </p:spPr>
      </p:pic>
    </p:spTree>
    <p:extLst>
      <p:ext uri="{BB962C8B-B14F-4D97-AF65-F5344CB8AC3E}">
        <p14:creationId xmlns:p14="http://schemas.microsoft.com/office/powerpoint/2010/main" val="2004501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A182206-1CD7-D323-D321-0D0948C7A2B3}"/>
              </a:ext>
            </a:extLst>
          </p:cNvPr>
          <p:cNvSpPr>
            <a:spLocks noGrp="1"/>
          </p:cNvSpPr>
          <p:nvPr>
            <p:ph type="title"/>
          </p:nvPr>
        </p:nvSpPr>
        <p:spPr>
          <a:xfrm>
            <a:off x="609601" y="449077"/>
            <a:ext cx="8935328" cy="513875"/>
          </a:xfrm>
        </p:spPr>
        <p:txBody>
          <a:bodyPr/>
          <a:lstStyle/>
          <a:p>
            <a:r>
              <a:rPr lang="fr-FR" err="1">
                <a:latin typeface="Aptos Light"/>
                <a:ea typeface="Aptos Light"/>
                <a:cs typeface="Calibri Light"/>
              </a:rPr>
              <a:t>EnglishConnect</a:t>
            </a:r>
            <a:r>
              <a:rPr lang="fr-FR">
                <a:latin typeface="Aptos Light"/>
                <a:ea typeface="Aptos Light"/>
                <a:cs typeface="Calibri Light"/>
              </a:rPr>
              <a:t> 1 et 2 : Ressources pour débutants</a:t>
            </a:r>
          </a:p>
        </p:txBody>
      </p:sp>
      <p:pic>
        <p:nvPicPr>
          <p:cNvPr id="3092" name="Picture 20" descr="A person sitting at a table writing on a book&#10;&#10;Description automatically generated">
            <a:extLst>
              <a:ext uri="{FF2B5EF4-FFF2-40B4-BE49-F238E27FC236}">
                <a16:creationId xmlns:a16="http://schemas.microsoft.com/office/drawing/2014/main" id="{9F69F266-ADC1-1EB2-68FF-F6F4FDE26E9D}"/>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a:ext>
            </a:extLst>
          </a:blip>
          <a:srcRect/>
          <a:stretch/>
        </p:blipFill>
        <p:spPr bwMode="auto">
          <a:xfrm>
            <a:off x="609601" y="2181013"/>
            <a:ext cx="6393365" cy="4023360"/>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a16="http://schemas.microsoft.com/office/drawing/2014/main" id="{C5127BEC-86EF-759E-62C4-B12A0467D23A}"/>
              </a:ext>
            </a:extLst>
          </p:cNvPr>
          <p:cNvSpPr>
            <a:spLocks noGrp="1"/>
          </p:cNvSpPr>
          <p:nvPr>
            <p:ph type="body" sz="quarter" idx="13"/>
          </p:nvPr>
        </p:nvSpPr>
        <p:spPr>
          <a:xfrm>
            <a:off x="609602" y="965200"/>
            <a:ext cx="9737186" cy="362373"/>
          </a:xfrm>
        </p:spPr>
        <p:txBody>
          <a:bodyPr/>
          <a:lstStyle/>
          <a:p>
            <a:pPr>
              <a:lnSpc>
                <a:spcPct val="100000"/>
              </a:lnSpc>
              <a:spcBef>
                <a:spcPts val="0"/>
              </a:spcBef>
            </a:pPr>
            <a:r>
              <a:rPr lang="fr-FR">
                <a:solidFill>
                  <a:srgbClr val="848284"/>
                </a:solidFill>
                <a:latin typeface="Aptos Light" panose="020B0004020202020204" pitchFamily="34" charset="0"/>
                <a:ea typeface="Aptos Light"/>
                <a:cs typeface="Open Sans Light"/>
              </a:rPr>
              <a:t>Cours gratuits avec des groupes de conversation interactifs. </a:t>
            </a:r>
          </a:p>
        </p:txBody>
      </p:sp>
      <p:pic>
        <p:nvPicPr>
          <p:cNvPr id="4" name="Picture 3" descr="A couple of women looking at a phone&#10;&#10;Description automatically generated">
            <a:extLst>
              <a:ext uri="{FF2B5EF4-FFF2-40B4-BE49-F238E27FC236}">
                <a16:creationId xmlns:a16="http://schemas.microsoft.com/office/drawing/2014/main" id="{F6669B64-43FE-8B01-35F7-D7A09FA271DF}"/>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7369701" y="2181014"/>
            <a:ext cx="4125952" cy="4023360"/>
          </a:xfrm>
          <a:prstGeom prst="rect">
            <a:avLst/>
          </a:prstGeom>
        </p:spPr>
      </p:pic>
      <p:sp>
        <p:nvSpPr>
          <p:cNvPr id="6" name="TextBox 5">
            <a:extLst>
              <a:ext uri="{FF2B5EF4-FFF2-40B4-BE49-F238E27FC236}">
                <a16:creationId xmlns:a16="http://schemas.microsoft.com/office/drawing/2014/main" id="{308C8E9D-2117-3E6B-A9F8-7669A2AECFAD}"/>
              </a:ext>
            </a:extLst>
          </p:cNvPr>
          <p:cNvSpPr txBox="1"/>
          <p:nvPr/>
        </p:nvSpPr>
        <p:spPr>
          <a:xfrm>
            <a:off x="521546" y="1446103"/>
            <a:ext cx="9259147" cy="646331"/>
          </a:xfrm>
          <a:prstGeom prst="rect">
            <a:avLst/>
          </a:prstGeom>
          <a:noFill/>
        </p:spPr>
        <p:txBody>
          <a:bodyPr wrap="square">
            <a:spAutoFit/>
          </a:bodyPr>
          <a:lstStyle/>
          <a:p>
            <a:pPr>
              <a:lnSpc>
                <a:spcPct val="100000"/>
              </a:lnSpc>
              <a:spcBef>
                <a:spcPts val="0"/>
              </a:spcBef>
            </a:pPr>
            <a:r>
              <a:rPr lang="fr-FR" b="1">
                <a:solidFill>
                  <a:srgbClr val="848284"/>
                </a:solidFill>
                <a:latin typeface="Aptos" panose="020B0004020202020204" pitchFamily="34" charset="0"/>
              </a:rPr>
              <a:t>Ressources disponibles en version imprimée</a:t>
            </a:r>
            <a:r>
              <a:rPr lang="fr-FR">
                <a:solidFill>
                  <a:srgbClr val="848284"/>
                </a:solidFill>
                <a:latin typeface="Aptos Light" panose="020B0004020202020204" pitchFamily="34" charset="0"/>
              </a:rPr>
              <a:t>, dans l’application Médiathèque de l’Évangile et sur englishconnect.org.</a:t>
            </a:r>
          </a:p>
        </p:txBody>
      </p:sp>
    </p:spTree>
    <p:extLst>
      <p:ext uri="{BB962C8B-B14F-4D97-AF65-F5344CB8AC3E}">
        <p14:creationId xmlns:p14="http://schemas.microsoft.com/office/powerpoint/2010/main" val="2991200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89A08F2-B232-0278-316F-4B743C7F0775}"/>
              </a:ext>
            </a:extLst>
          </p:cNvPr>
          <p:cNvPicPr>
            <a:picLocks noGrp="1" noChangeAspect="1"/>
          </p:cNvPicPr>
          <p:nvPr>
            <p:ph type="pic" sz="quarter" idx="17"/>
          </p:nvPr>
        </p:nvPicPr>
        <p:blipFill rotWithShape="1">
          <a:blip r:embed="rId3">
            <a:extLst>
              <a:ext uri="{28A0092B-C50C-407E-A947-70E740481C1C}">
                <a14:useLocalDpi xmlns:a14="http://schemas.microsoft.com/office/drawing/2010/main"/>
              </a:ext>
            </a:extLst>
          </a:blip>
          <a:srcRect/>
          <a:stretch/>
        </p:blipFill>
        <p:spPr/>
      </p:pic>
      <p:sp>
        <p:nvSpPr>
          <p:cNvPr id="5" name="Text Placeholder 4">
            <a:extLst>
              <a:ext uri="{FF2B5EF4-FFF2-40B4-BE49-F238E27FC236}">
                <a16:creationId xmlns:a16="http://schemas.microsoft.com/office/drawing/2014/main" id="{F685BE49-CF32-8949-9308-6042BD6D98F3}"/>
              </a:ext>
            </a:extLst>
          </p:cNvPr>
          <p:cNvSpPr>
            <a:spLocks noGrp="1"/>
          </p:cNvSpPr>
          <p:nvPr>
            <p:ph type="body" sz="quarter" idx="14"/>
          </p:nvPr>
        </p:nvSpPr>
        <p:spPr>
          <a:xfrm>
            <a:off x="7833360" y="2663485"/>
            <a:ext cx="3709508" cy="3948330"/>
          </a:xfrm>
        </p:spPr>
        <p:txBody>
          <a:bodyPr/>
          <a:lstStyle/>
          <a:p>
            <a:pPr>
              <a:lnSpc>
                <a:spcPct val="100000"/>
              </a:lnSpc>
            </a:pPr>
            <a:r>
              <a:rPr lang="fr-FR" sz="2400" b="1" i="0">
                <a:solidFill>
                  <a:schemeClr val="accent2"/>
                </a:solidFill>
                <a:latin typeface="Aptos" panose="020B0004020202020204" pitchFamily="34" charset="0"/>
                <a:ea typeface="Aptos Light"/>
                <a:cs typeface="Open Sans"/>
              </a:rPr>
              <a:t>Niveau intermédiaire</a:t>
            </a:r>
            <a:endParaRPr lang="en-US">
              <a:latin typeface="Aptos Light"/>
            </a:endParaRPr>
          </a:p>
          <a:p>
            <a:pPr marL="342900" indent="-342900">
              <a:lnSpc>
                <a:spcPct val="100000"/>
              </a:lnSpc>
              <a:buChar char="•"/>
            </a:pPr>
            <a:r>
              <a:rPr lang="fr-FR" sz="2100" i="0">
                <a:solidFill>
                  <a:schemeClr val="tx1"/>
                </a:solidFill>
                <a:latin typeface="Aptos Light"/>
                <a:ea typeface="Aptos Light"/>
                <a:cs typeface="Open Sans Light"/>
              </a:rPr>
              <a:t>Peu coûteux, en ligne</a:t>
            </a:r>
          </a:p>
          <a:p>
            <a:pPr marL="342900" indent="-342900">
              <a:lnSpc>
                <a:spcPct val="100000"/>
              </a:lnSpc>
              <a:buChar char="•"/>
            </a:pPr>
            <a:r>
              <a:rPr lang="fr-FR" sz="2100" i="0">
                <a:solidFill>
                  <a:schemeClr val="tx1"/>
                </a:solidFill>
                <a:latin typeface="Aptos Light"/>
                <a:ea typeface="Aptos Light"/>
                <a:cs typeface="Open Sans Light"/>
              </a:rPr>
              <a:t>Groupes de conversation interactifs </a:t>
            </a:r>
          </a:p>
          <a:p>
            <a:pPr marL="342900" indent="-342900">
              <a:lnSpc>
                <a:spcPct val="100000"/>
              </a:lnSpc>
              <a:buChar char="•"/>
            </a:pPr>
            <a:r>
              <a:rPr lang="fr-FR" sz="2100" i="0">
                <a:solidFill>
                  <a:schemeClr val="tx1"/>
                </a:solidFill>
                <a:latin typeface="Aptos Light"/>
                <a:ea typeface="Aptos Light"/>
                <a:cs typeface="Open Sans Light"/>
              </a:rPr>
              <a:t>Pratiquer à son propre rythme</a:t>
            </a:r>
          </a:p>
          <a:p>
            <a:pPr marL="342900" indent="-342900">
              <a:lnSpc>
                <a:spcPct val="100000"/>
              </a:lnSpc>
              <a:buChar char="•"/>
            </a:pPr>
            <a:r>
              <a:rPr lang="fr-FR" sz="2100" i="0">
                <a:solidFill>
                  <a:schemeClr val="tx1"/>
                </a:solidFill>
                <a:latin typeface="Aptos Light"/>
                <a:ea typeface="Aptos Light"/>
                <a:cs typeface="Open Sans Light"/>
              </a:rPr>
              <a:t>Prépare aux études universitaires, en particulier BYU-</a:t>
            </a:r>
            <a:r>
              <a:rPr lang="fr-FR" sz="2100" i="0" err="1">
                <a:solidFill>
                  <a:schemeClr val="tx1"/>
                </a:solidFill>
                <a:latin typeface="Aptos Light"/>
                <a:ea typeface="Aptos Light"/>
                <a:cs typeface="Open Sans Light"/>
              </a:rPr>
              <a:t>Pathway</a:t>
            </a:r>
            <a:r>
              <a:rPr lang="fr-FR" sz="2100" i="0">
                <a:solidFill>
                  <a:schemeClr val="tx1"/>
                </a:solidFill>
                <a:latin typeface="Aptos Light"/>
                <a:ea typeface="Aptos Light"/>
                <a:cs typeface="Open Sans Light"/>
              </a:rPr>
              <a:t> </a:t>
            </a:r>
          </a:p>
        </p:txBody>
      </p:sp>
      <p:pic>
        <p:nvPicPr>
          <p:cNvPr id="2" name="Picture 1">
            <a:extLst>
              <a:ext uri="{FF2B5EF4-FFF2-40B4-BE49-F238E27FC236}">
                <a16:creationId xmlns:a16="http://schemas.microsoft.com/office/drawing/2014/main" id="{9DCE55BC-1863-DD4E-F1B1-F3424756BFCD}"/>
              </a:ext>
            </a:extLst>
          </p:cNvPr>
          <p:cNvPicPr>
            <a:picLocks noChangeAspect="1"/>
          </p:cNvPicPr>
          <p:nvPr/>
        </p:nvPicPr>
        <p:blipFill>
          <a:blip r:embed="rId4"/>
          <a:srcRect/>
          <a:stretch/>
        </p:blipFill>
        <p:spPr>
          <a:xfrm>
            <a:off x="7942806" y="870941"/>
            <a:ext cx="3490615" cy="2093700"/>
          </a:xfrm>
          <a:prstGeom prst="rect">
            <a:avLst/>
          </a:prstGeom>
        </p:spPr>
      </p:pic>
    </p:spTree>
    <p:extLst>
      <p:ext uri="{BB962C8B-B14F-4D97-AF65-F5344CB8AC3E}">
        <p14:creationId xmlns:p14="http://schemas.microsoft.com/office/powerpoint/2010/main" val="249917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79C9A-A26C-7E0A-3986-82E8F0EEE431}"/>
              </a:ext>
            </a:extLst>
          </p:cNvPr>
          <p:cNvSpPr>
            <a:spLocks noGrp="1"/>
          </p:cNvSpPr>
          <p:nvPr>
            <p:ph type="title"/>
          </p:nvPr>
        </p:nvSpPr>
        <p:spPr>
          <a:xfrm>
            <a:off x="609600" y="-106428"/>
            <a:ext cx="7940374" cy="1020827"/>
          </a:xfrm>
        </p:spPr>
        <p:txBody>
          <a:bodyPr/>
          <a:lstStyle/>
          <a:p>
            <a:r>
              <a:rPr lang="fr-FR">
                <a:latin typeface="Aptos Light"/>
                <a:ea typeface="Aptos Light"/>
                <a:cs typeface="Calibri"/>
              </a:rPr>
              <a:t>EnglishConnect 3 : Ressources intermédiaires</a:t>
            </a:r>
          </a:p>
        </p:txBody>
      </p:sp>
      <p:sp>
        <p:nvSpPr>
          <p:cNvPr id="10" name="Text Placeholder 9">
            <a:extLst>
              <a:ext uri="{FF2B5EF4-FFF2-40B4-BE49-F238E27FC236}">
                <a16:creationId xmlns:a16="http://schemas.microsoft.com/office/drawing/2014/main" id="{E2F63C1F-38BD-2A5D-3A3B-ED06CC7F3825}"/>
              </a:ext>
            </a:extLst>
          </p:cNvPr>
          <p:cNvSpPr>
            <a:spLocks noGrp="1"/>
          </p:cNvSpPr>
          <p:nvPr>
            <p:ph idx="1"/>
          </p:nvPr>
        </p:nvSpPr>
        <p:spPr>
          <a:xfrm>
            <a:off x="609600" y="1562100"/>
            <a:ext cx="4489938" cy="4648199"/>
          </a:xfrm>
        </p:spPr>
        <p:txBody>
          <a:bodyPr/>
          <a:lstStyle/>
          <a:p>
            <a:r>
              <a:rPr lang="fr-FR" sz="2200">
                <a:latin typeface="Aptos Light"/>
                <a:ea typeface="Aptos Light"/>
                <a:cs typeface="Open Sans Light"/>
              </a:rPr>
              <a:t>Cours en ligne adapté aux mobiles et aux ordinateurs portables</a:t>
            </a:r>
          </a:p>
          <a:p>
            <a:r>
              <a:rPr lang="fr-FR" sz="2200">
                <a:latin typeface="Aptos Light"/>
                <a:ea typeface="Aptos Light"/>
                <a:cs typeface="Open Sans Light"/>
              </a:rPr>
              <a:t>Commentaires de la part des examinateurs formateurs</a:t>
            </a:r>
          </a:p>
          <a:p>
            <a:r>
              <a:rPr lang="fr-FR" sz="2200">
                <a:latin typeface="Aptos Light"/>
                <a:ea typeface="Aptos Light"/>
                <a:cs typeface="Open Sans Light"/>
              </a:rPr>
              <a:t>Outils de suivi des progrès</a:t>
            </a:r>
          </a:p>
          <a:p>
            <a:r>
              <a:rPr lang="fr-FR" sz="2200">
                <a:latin typeface="Aptos Light"/>
                <a:ea typeface="Aptos Light"/>
                <a:cs typeface="Open Sans Light"/>
              </a:rPr>
              <a:t>Sujets académiques et professionnels</a:t>
            </a:r>
          </a:p>
        </p:txBody>
      </p:sp>
      <p:pic>
        <p:nvPicPr>
          <p:cNvPr id="5" name="Picture Placeholder 2" descr="A computer sitting on top of a wooden table&#10;&#10;Description automatically generated">
            <a:extLst>
              <a:ext uri="{FF2B5EF4-FFF2-40B4-BE49-F238E27FC236}">
                <a16:creationId xmlns:a16="http://schemas.microsoft.com/office/drawing/2014/main" id="{E5FE9E69-991E-7FE5-2C5F-898E7E1D1D61}"/>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556621" y="1554481"/>
            <a:ext cx="6230546" cy="4423173"/>
          </a:xfrm>
          <a:prstGeom prst="rect">
            <a:avLst/>
          </a:prstGeom>
        </p:spPr>
      </p:pic>
      <p:sp>
        <p:nvSpPr>
          <p:cNvPr id="4" name="Text Placeholder 1">
            <a:extLst>
              <a:ext uri="{FF2B5EF4-FFF2-40B4-BE49-F238E27FC236}">
                <a16:creationId xmlns:a16="http://schemas.microsoft.com/office/drawing/2014/main" id="{CBFC429A-E580-600B-6AB0-71A21ADC1184}"/>
              </a:ext>
            </a:extLst>
          </p:cNvPr>
          <p:cNvSpPr txBox="1">
            <a:spLocks/>
          </p:cNvSpPr>
          <p:nvPr/>
        </p:nvSpPr>
        <p:spPr>
          <a:xfrm>
            <a:off x="609600" y="970597"/>
            <a:ext cx="8433608" cy="5689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1"/>
                </a:solidFill>
                <a:latin typeface="Calibri Light" panose="020F0302020204030204" pitchFamily="34" charset="0"/>
                <a:ea typeface="+mn-ea"/>
                <a:cs typeface="Calibri Light" panose="020F03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200" b="0" i="0" kern="120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i="1">
                <a:solidFill>
                  <a:srgbClr val="848284"/>
                </a:solidFill>
                <a:latin typeface="Aptos Light"/>
                <a:ea typeface="Aptos Light"/>
                <a:cs typeface="Open Sans Light"/>
              </a:rPr>
              <a:t>Cours en ligne à faible coût </a:t>
            </a:r>
          </a:p>
        </p:txBody>
      </p:sp>
    </p:spTree>
    <p:extLst>
      <p:ext uri="{BB962C8B-B14F-4D97-AF65-F5344CB8AC3E}">
        <p14:creationId xmlns:p14="http://schemas.microsoft.com/office/powerpoint/2010/main" val="1216038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3918A238-4E9A-3EA1-55D0-808002C979FA}"/>
              </a:ext>
            </a:extLst>
          </p:cNvPr>
          <p:cNvSpPr>
            <a:spLocks noGrp="1"/>
          </p:cNvSpPr>
          <p:nvPr>
            <p:ph idx="1"/>
          </p:nvPr>
        </p:nvSpPr>
        <p:spPr>
          <a:xfrm>
            <a:off x="5468471" y="1890651"/>
            <a:ext cx="6615677" cy="4967349"/>
          </a:xfrm>
        </p:spPr>
        <p:txBody>
          <a:bodyPr/>
          <a:lstStyle/>
          <a:p>
            <a:pPr marL="0" indent="0">
              <a:lnSpc>
                <a:spcPct val="100000"/>
              </a:lnSpc>
              <a:spcBef>
                <a:spcPts val="0"/>
              </a:spcBef>
              <a:buNone/>
            </a:pPr>
            <a:r>
              <a:rPr lang="fr-FR" sz="2200" b="1">
                <a:solidFill>
                  <a:schemeClr val="accent2"/>
                </a:solidFill>
                <a:latin typeface="Aptos" panose="020B0004020202020204" pitchFamily="34" charset="0"/>
                <a:ea typeface="Aptos Light"/>
                <a:cs typeface="Calibri Light"/>
              </a:rPr>
              <a:t>Étude personnelle </a:t>
            </a:r>
            <a:r>
              <a:rPr lang="fr-FR" sz="2200" b="1">
                <a:solidFill>
                  <a:schemeClr val="accent2"/>
                </a:solidFill>
                <a:latin typeface="Aptos Light"/>
                <a:ea typeface="Aptos Light"/>
                <a:cs typeface="Calibri Light"/>
              </a:rPr>
              <a:t>: </a:t>
            </a:r>
          </a:p>
          <a:p>
            <a:pPr marL="342900" indent="-342900">
              <a:lnSpc>
                <a:spcPct val="100000"/>
              </a:lnSpc>
              <a:spcBef>
                <a:spcPts val="0"/>
              </a:spcBef>
            </a:pPr>
            <a:r>
              <a:rPr lang="fr-FR">
                <a:latin typeface="Aptos Light"/>
                <a:ea typeface="Aptos Light"/>
                <a:cs typeface="Calibri Light"/>
              </a:rPr>
              <a:t>Étudier un principe spirituel d’apprentissage</a:t>
            </a:r>
          </a:p>
          <a:p>
            <a:pPr marL="342900" indent="-342900">
              <a:lnSpc>
                <a:spcPct val="100000"/>
              </a:lnSpc>
              <a:spcBef>
                <a:spcPts val="0"/>
              </a:spcBef>
            </a:pPr>
            <a:r>
              <a:rPr lang="fr-FR">
                <a:latin typeface="Aptos Light"/>
                <a:ea typeface="Aptos Light"/>
                <a:cs typeface="Calibri Light"/>
              </a:rPr>
              <a:t>Mémoriser le vocabulaire </a:t>
            </a:r>
          </a:p>
          <a:p>
            <a:pPr marL="342900" indent="-342900">
              <a:lnSpc>
                <a:spcPct val="100000"/>
              </a:lnSpc>
              <a:spcBef>
                <a:spcPts val="0"/>
              </a:spcBef>
            </a:pPr>
            <a:r>
              <a:rPr lang="fr-FR">
                <a:latin typeface="Aptos Light"/>
                <a:ea typeface="Aptos Light"/>
                <a:cs typeface="Calibri Light"/>
              </a:rPr>
              <a:t>Pratiquer des modes de communication</a:t>
            </a:r>
            <a:endParaRPr lang="en-US" sz="2200" b="1">
              <a:solidFill>
                <a:srgbClr val="3CAABB"/>
              </a:solidFill>
              <a:latin typeface="Aptos Light"/>
              <a:ea typeface="Open Sans Light"/>
              <a:cs typeface="Open Sans Light"/>
            </a:endParaRPr>
          </a:p>
          <a:p>
            <a:pPr marL="0" indent="0">
              <a:lnSpc>
                <a:spcPct val="100000"/>
              </a:lnSpc>
              <a:spcBef>
                <a:spcPts val="1200"/>
              </a:spcBef>
              <a:buNone/>
            </a:pPr>
            <a:r>
              <a:rPr lang="fr-FR" sz="2200" b="1">
                <a:solidFill>
                  <a:schemeClr val="accent2"/>
                </a:solidFill>
                <a:latin typeface="Aptos" panose="020B0004020202020204" pitchFamily="34" charset="0"/>
                <a:ea typeface="Aptos Light"/>
                <a:cs typeface="Open Sans Light"/>
              </a:rPr>
              <a:t>Groupes de conversation </a:t>
            </a:r>
            <a:r>
              <a:rPr lang="fr-FR" sz="2200" b="1">
                <a:solidFill>
                  <a:schemeClr val="accent2"/>
                </a:solidFill>
                <a:latin typeface="Aptos Light"/>
                <a:ea typeface="Aptos Light"/>
                <a:cs typeface="Open Sans Light"/>
              </a:rPr>
              <a:t>:</a:t>
            </a:r>
          </a:p>
          <a:p>
            <a:pPr marL="342900" indent="-342900">
              <a:lnSpc>
                <a:spcPct val="100000"/>
              </a:lnSpc>
              <a:spcBef>
                <a:spcPts val="0"/>
              </a:spcBef>
            </a:pPr>
            <a:r>
              <a:rPr lang="fr-FR">
                <a:latin typeface="Aptos Light"/>
                <a:ea typeface="Aptos Light"/>
                <a:cs typeface="Calibri Light"/>
              </a:rPr>
              <a:t>Discuter du principe d’apprentissage </a:t>
            </a:r>
          </a:p>
          <a:p>
            <a:pPr marL="342900" indent="-342900">
              <a:lnSpc>
                <a:spcPct val="100000"/>
              </a:lnSpc>
              <a:spcBef>
                <a:spcPts val="0"/>
              </a:spcBef>
            </a:pPr>
            <a:r>
              <a:rPr lang="fr-FR">
                <a:latin typeface="Aptos Light"/>
                <a:ea typeface="Aptos Light"/>
                <a:cs typeface="Calibri Light"/>
              </a:rPr>
              <a:t>Créer une conversation en utilisant des modèles de communication </a:t>
            </a:r>
          </a:p>
          <a:p>
            <a:pPr marL="342900" indent="-342900">
              <a:lnSpc>
                <a:spcPct val="100000"/>
              </a:lnSpc>
              <a:spcBef>
                <a:spcPts val="0"/>
              </a:spcBef>
            </a:pPr>
            <a:r>
              <a:rPr lang="fr-FR">
                <a:latin typeface="Aptos Light"/>
                <a:ea typeface="Aptos Light"/>
                <a:cs typeface="Calibri Light"/>
              </a:rPr>
              <a:t>Évaluer vos progrès et se préparer pour la semaine suivante.</a:t>
            </a:r>
            <a:endParaRPr lang="en-US">
              <a:latin typeface="Aptos Light"/>
              <a:ea typeface="Calibri Light"/>
              <a:cs typeface="Calibri Light"/>
            </a:endParaRPr>
          </a:p>
          <a:p>
            <a:pPr marL="0" indent="0">
              <a:lnSpc>
                <a:spcPct val="100000"/>
              </a:lnSpc>
              <a:spcBef>
                <a:spcPts val="1200"/>
              </a:spcBef>
              <a:buNone/>
            </a:pPr>
            <a:r>
              <a:rPr lang="fr-FR" sz="2200" b="1">
                <a:solidFill>
                  <a:srgbClr val="3CAABB"/>
                </a:solidFill>
                <a:latin typeface="Aptos" panose="020B0004020202020204" pitchFamily="34" charset="0"/>
                <a:ea typeface="Aptos Light"/>
                <a:cs typeface="Open Sans Light"/>
              </a:rPr>
              <a:t>Pratique quotidienne </a:t>
            </a:r>
            <a:r>
              <a:rPr lang="fr-FR" sz="2200" b="1">
                <a:solidFill>
                  <a:srgbClr val="3CAABB"/>
                </a:solidFill>
                <a:latin typeface="Aptos Light"/>
                <a:ea typeface="Aptos Light"/>
                <a:cs typeface="Open Sans Light"/>
              </a:rPr>
              <a:t>:</a:t>
            </a:r>
          </a:p>
          <a:p>
            <a:pPr marL="342900" indent="-342900">
              <a:lnSpc>
                <a:spcPct val="100000"/>
              </a:lnSpc>
              <a:spcBef>
                <a:spcPts val="0"/>
              </a:spcBef>
            </a:pPr>
            <a:r>
              <a:rPr lang="fr-FR">
                <a:latin typeface="Aptos Light"/>
                <a:ea typeface="Aptos Light"/>
                <a:cs typeface="Calibri Light"/>
              </a:rPr>
              <a:t>Ajouter l’anglais à vos activités quotidiennes</a:t>
            </a:r>
          </a:p>
          <a:p>
            <a:pPr marL="342900" indent="-342900">
              <a:lnSpc>
                <a:spcPct val="100000"/>
              </a:lnSpc>
              <a:spcBef>
                <a:spcPts val="0"/>
              </a:spcBef>
            </a:pPr>
            <a:r>
              <a:rPr lang="fr-FR">
                <a:latin typeface="Aptos Light"/>
                <a:ea typeface="Aptos Light"/>
                <a:cs typeface="Calibri Light"/>
              </a:rPr>
              <a:t>Prier souvent pour améliorer votre anglais </a:t>
            </a:r>
          </a:p>
          <a:p>
            <a:pPr marL="0" indent="0">
              <a:lnSpc>
                <a:spcPct val="100000"/>
              </a:lnSpc>
              <a:spcBef>
                <a:spcPts val="0"/>
              </a:spcBef>
              <a:buNone/>
            </a:pPr>
            <a:endParaRPr lang="en-US" sz="2400">
              <a:latin typeface="Aptos Light"/>
            </a:endParaRPr>
          </a:p>
          <a:p>
            <a:pPr marL="0" indent="0">
              <a:lnSpc>
                <a:spcPct val="100000"/>
              </a:lnSpc>
              <a:spcBef>
                <a:spcPts val="0"/>
              </a:spcBef>
              <a:buNone/>
            </a:pPr>
            <a:endParaRPr lang="en-US" sz="2400">
              <a:latin typeface="Aptos Light"/>
              <a:ea typeface="Calibri Light"/>
            </a:endParaRPr>
          </a:p>
          <a:p>
            <a:endParaRPr lang="en-US">
              <a:ea typeface="Calibri Light"/>
            </a:endParaRPr>
          </a:p>
        </p:txBody>
      </p:sp>
      <p:pic>
        <p:nvPicPr>
          <p:cNvPr id="2" name="Picture Placeholder 1" descr="A diagram of a study&#10;&#10;Description automatically generated">
            <a:extLst>
              <a:ext uri="{FF2B5EF4-FFF2-40B4-BE49-F238E27FC236}">
                <a16:creationId xmlns:a16="http://schemas.microsoft.com/office/drawing/2014/main" id="{E5D94606-8663-9DF9-DF00-65277C8455C9}"/>
              </a:ext>
            </a:extLst>
          </p:cNvPr>
          <p:cNvPicPr>
            <a:picLocks noGrp="1" noChangeAspect="1"/>
          </p:cNvPicPr>
          <p:nvPr>
            <p:ph type="pic" sz="quarter" idx="13"/>
          </p:nvPr>
        </p:nvPicPr>
        <p:blipFill>
          <a:blip r:embed="rId2">
            <a:extLst>
              <a:ext uri="{28A0092B-C50C-407E-A947-70E740481C1C}">
                <a14:useLocalDpi xmlns:a14="http://schemas.microsoft.com/office/drawing/2010/main"/>
              </a:ext>
            </a:extLst>
          </a:blip>
          <a:srcRect l="9105" r="4093"/>
          <a:stretch/>
        </p:blipFill>
        <p:spPr>
          <a:xfrm>
            <a:off x="-1" y="1435011"/>
            <a:ext cx="4249553" cy="4543664"/>
          </a:xfrm>
        </p:spPr>
      </p:pic>
      <p:sp>
        <p:nvSpPr>
          <p:cNvPr id="7" name="Title 6">
            <a:extLst>
              <a:ext uri="{FF2B5EF4-FFF2-40B4-BE49-F238E27FC236}">
                <a16:creationId xmlns:a16="http://schemas.microsoft.com/office/drawing/2014/main" id="{03B910EC-34AC-6DB1-B89F-199A3B1F5B36}"/>
              </a:ext>
            </a:extLst>
          </p:cNvPr>
          <p:cNvSpPr>
            <a:spLocks noGrp="1"/>
          </p:cNvSpPr>
          <p:nvPr>
            <p:ph type="title"/>
          </p:nvPr>
        </p:nvSpPr>
        <p:spPr>
          <a:xfrm>
            <a:off x="5468471" y="1221651"/>
            <a:ext cx="5934916" cy="426720"/>
          </a:xfrm>
        </p:spPr>
        <p:txBody>
          <a:bodyPr/>
          <a:lstStyle/>
          <a:p>
            <a:r>
              <a:rPr lang="fr-FR">
                <a:latin typeface="Aptos Light"/>
                <a:ea typeface="Aptos Light"/>
                <a:cs typeface="+mj-lt"/>
              </a:rPr>
              <a:t>Que ferez-vous avec </a:t>
            </a:r>
            <a:r>
              <a:rPr lang="fr-FR" err="1">
                <a:latin typeface="Aptos Light"/>
                <a:ea typeface="Aptos Light"/>
                <a:cs typeface="+mj-lt"/>
              </a:rPr>
              <a:t>EnglishConnect</a:t>
            </a:r>
            <a:r>
              <a:rPr lang="fr-FR">
                <a:latin typeface="Aptos Light"/>
                <a:ea typeface="Aptos Light"/>
                <a:cs typeface="+mj-lt"/>
              </a:rPr>
              <a:t> ?</a:t>
            </a:r>
          </a:p>
        </p:txBody>
      </p:sp>
    </p:spTree>
    <p:extLst>
      <p:ext uri="{BB962C8B-B14F-4D97-AF65-F5344CB8AC3E}">
        <p14:creationId xmlns:p14="http://schemas.microsoft.com/office/powerpoint/2010/main" val="1565798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GVSG Green 20">
      <a:dk1>
        <a:srgbClr val="58595B"/>
      </a:dk1>
      <a:lt1>
        <a:srgbClr val="FFFFFF"/>
      </a:lt1>
      <a:dk2>
        <a:srgbClr val="58595B"/>
      </a:dk2>
      <a:lt2>
        <a:srgbClr val="E7E6E6"/>
      </a:lt2>
      <a:accent1>
        <a:srgbClr val="6DB344"/>
      </a:accent1>
      <a:accent2>
        <a:srgbClr val="3CAABB"/>
      </a:accent2>
      <a:accent3>
        <a:srgbClr val="F19D32"/>
      </a:accent3>
      <a:accent4>
        <a:srgbClr val="89519B"/>
      </a:accent4>
      <a:accent5>
        <a:srgbClr val="065577"/>
      </a:accent5>
      <a:accent6>
        <a:srgbClr val="000000"/>
      </a:accent6>
      <a:hlink>
        <a:srgbClr val="A2C03C"/>
      </a:hlink>
      <a:folHlink>
        <a:srgbClr val="A2C03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6a4b93c-d1cc-4bd3-af56-561b2e2f2c4a" xsi:nil="true"/>
    <SharedWithUsers xmlns="10ae4b11-f6d3-4c60-bcd1-5d021da4370d">
      <UserInfo>
        <DisplayName>Lori Harding</DisplayName>
        <AccountId>102</AccountId>
        <AccountType/>
      </UserInfo>
    </SharedWithUsers>
    <lcf76f155ced4ddcb4097134ff3c332f xmlns="99b7238d-aad9-4b76-aaaa-43d703024f67">
      <Terms xmlns="http://schemas.microsoft.com/office/infopath/2007/PartnerControls"/>
    </lcf76f155ced4ddcb4097134ff3c332f>
    <ApprovalStatus xmlns="99b7238d-aad9-4b76-aaaa-43d703024f67" xsi:nil="true"/>
    <CanvaTemplates xmlns="99b7238d-aad9-4b76-aaaa-43d703024f67">
      <Url xsi:nil="true"/>
      <Description xsi:nil="true"/>
    </CanvaTemplates>
    <Caption xmlns="99b7238d-aad9-4b76-aaaa-43d703024f67" xsi:nil="true"/>
    <TaxKeywordTaxHTField xmlns="10ae4b11-f6d3-4c60-bcd1-5d021da4370d">
      <Terms xmlns="http://schemas.microsoft.com/office/infopath/2007/PartnerControls"/>
    </TaxKeywordTaxHTField>
    <Thumbnail xmlns="99b7238d-aad9-4b76-aaaa-43d703024f67">
      <Url xsi:nil="true"/>
      <Description xsi:nil="true"/>
    </Thumbnail>
    <Picture xmlns="99b7238d-aad9-4b76-aaaa-43d703024f67">
      <Url xsi:nil="true"/>
      <Description xsi:nil="true"/>
    </Picture>
    <Country xmlns="99b7238d-aad9-4b76-aaaa-43d703024f67" xsi:nil="true"/>
    <Photographer xmlns="99b7238d-aad9-4b76-aaaa-43d703024f67" xsi:nil="true"/>
    <Status xmlns="99b7238d-aad9-4b76-aaaa-43d703024f6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15FD9DCFAAD0A439D68C893F04135D8" ma:contentTypeVersion="32" ma:contentTypeDescription="Create a new document." ma:contentTypeScope="" ma:versionID="5ba319d75902f0c909f3cc8d29c13b0a">
  <xsd:schema xmlns:xsd="http://www.w3.org/2001/XMLSchema" xmlns:xs="http://www.w3.org/2001/XMLSchema" xmlns:p="http://schemas.microsoft.com/office/2006/metadata/properties" xmlns:ns2="99b7238d-aad9-4b76-aaaa-43d703024f67" xmlns:ns3="10ae4b11-f6d3-4c60-bcd1-5d021da4370d" xmlns:ns4="86a4b93c-d1cc-4bd3-af56-561b2e2f2c4a" targetNamespace="http://schemas.microsoft.com/office/2006/metadata/properties" ma:root="true" ma:fieldsID="ae44f2d6b37175456f5ae4a2a3f09d7a" ns2:_="" ns3:_="" ns4:_="">
    <xsd:import namespace="99b7238d-aad9-4b76-aaaa-43d703024f67"/>
    <xsd:import namespace="10ae4b11-f6d3-4c60-bcd1-5d021da4370d"/>
    <xsd:import namespace="86a4b93c-d1cc-4bd3-af56-561b2e2f2c4a"/>
    <xsd:element name="properties">
      <xsd:complexType>
        <xsd:sequence>
          <xsd:element name="documentManagement">
            <xsd:complexType>
              <xsd:all>
                <xsd:element ref="ns2:Thumbnail" minOccurs="0"/>
                <xsd:element ref="ns2:Picture" minOccurs="0"/>
                <xsd:element ref="ns2:Caption" minOccurs="0"/>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3:TaxKeywordTaxHTField" minOccurs="0"/>
                <xsd:element ref="ns4:TaxCatchAll" minOccurs="0"/>
                <xsd:element ref="ns2:MediaLengthInSeconds" minOccurs="0"/>
                <xsd:element ref="ns2:lcf76f155ced4ddcb4097134ff3c332f" minOccurs="0"/>
                <xsd:element ref="ns2:CanvaTemplates" minOccurs="0"/>
                <xsd:element ref="ns2:MediaServiceSearchProperties" minOccurs="0"/>
                <xsd:element ref="ns2:MediaServiceObjectDetectorVersions" minOccurs="0"/>
                <xsd:element ref="ns2:Country" minOccurs="0"/>
                <xsd:element ref="ns2:ApprovalStatus" minOccurs="0"/>
                <xsd:element ref="ns2:Photographer" minOccurs="0"/>
                <xsd:element ref="ns2:Statu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b7238d-aad9-4b76-aaaa-43d703024f67" elementFormDefault="qualified">
    <xsd:import namespace="http://schemas.microsoft.com/office/2006/documentManagement/types"/>
    <xsd:import namespace="http://schemas.microsoft.com/office/infopath/2007/PartnerControls"/>
    <xsd:element name="Thumbnail" ma:index="2" nillable="true" ma:displayName="Thumbnail" ma:format="Image" ma:internalName="Thumbnail"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Picture" ma:index="4" nillable="true" ma:displayName="Picture" ma:format="Image" ma:internalName="Pictur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Caption" ma:index="5" nillable="true" ma:displayName="Caption" ma:format="Dropdown" ma:internalName="Caption" ma:readOnly="false">
      <xsd:simpleType>
        <xsd:restriction base="dms:Note">
          <xsd:maxLength value="255"/>
        </xsd:restriction>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hidden="true" ma:internalName="MediaServiceAutoTags" ma:readOnly="true">
      <xsd:simpleType>
        <xsd:restriction base="dms:Text"/>
      </xsd:simpleType>
    </xsd:element>
    <xsd:element name="MediaServiceOCR" ma:index="12" nillable="true" ma:displayName="MediaServiceOCR" ma:hidden="true" ma:internalName="MediaServiceOCR" ma:readOnly="true">
      <xsd:simpleType>
        <xsd:restriction base="dms:Note"/>
      </xsd:simpleType>
    </xsd:element>
    <xsd:element name="MediaServiceLocation" ma:index="13" nillable="true" ma:displayName="MediaServiceLocation" ma:hidden="true"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hidden="true" ma:internalName="MediaServiceKeyPoints" ma:readOnly="true">
      <xsd:simpleType>
        <xsd:restriction base="dms:Note"/>
      </xsd:simpleType>
    </xsd:element>
    <xsd:element name="MediaLengthInSeconds" ma:index="25" nillable="true" ma:displayName="Length (seconds)" ma:hidden="true" ma:internalName="MediaLengthInSeconds" ma:readOnly="true">
      <xsd:simpleType>
        <xsd:restriction base="dms:Unknown"/>
      </xsd:simpleType>
    </xsd:element>
    <xsd:element name="lcf76f155ced4ddcb4097134ff3c332f" ma:index="28" nillable="true" ma:taxonomy="true" ma:internalName="lcf76f155ced4ddcb4097134ff3c332f" ma:taxonomyFieldName="MediaServiceImageTags" ma:displayName="Image Tags" ma:readOnly="false" ma:fieldId="{5cf76f15-5ced-4ddc-b409-7134ff3c332f}" ma:taxonomyMulti="true" ma:sspId="fc2d1c6a-5b2e-41c9-bb75-28e62ca304c6" ma:termSetId="09814cd3-568e-fe90-9814-8d621ff8fb84" ma:anchorId="fba54fb3-c3e1-fe81-a776-ca4b69148c4d" ma:open="true" ma:isKeyword="false">
      <xsd:complexType>
        <xsd:sequence>
          <xsd:element ref="pc:Terms" minOccurs="0" maxOccurs="1"/>
        </xsd:sequence>
      </xsd:complexType>
    </xsd:element>
    <xsd:element name="CanvaTemplates" ma:index="29" nillable="true" ma:displayName="Canva Templates" ma:description="https://www.canva.com/design/DAFDr3Cjuw4/VzWfHKhzL7vp3IpiR5tA4A/edit?utm_content=DAFDr3Cjuw4&amp;utm_campaign=designshare&amp;utm_medium=link2&amp;utm_source=sharebutton" ma:format="Hyperlink" ma:internalName="CanvaTemplates">
      <xsd:complexType>
        <xsd:complexContent>
          <xsd:extension base="dms:URL">
            <xsd:sequence>
              <xsd:element name="Url" type="dms:ValidUrl" minOccurs="0" nillable="true"/>
              <xsd:element name="Description" type="xsd:string" nillable="true"/>
            </xsd:sequence>
          </xsd:extension>
        </xsd:complexContent>
      </xsd:complexType>
    </xsd:element>
    <xsd:element name="MediaServiceSearchProperties" ma:index="30" nillable="true" ma:displayName="MediaServiceSearchProperties" ma:hidden="true" ma:internalName="MediaServiceSearchPropertie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Country" ma:index="32" nillable="true" ma:displayName="Country" ma:description="What country is the subject from " ma:format="Dropdown" ma:internalName="Country">
      <xsd:simpleType>
        <xsd:restriction base="dms:Text">
          <xsd:maxLength value="255"/>
        </xsd:restriction>
      </xsd:simpleType>
    </xsd:element>
    <xsd:element name="ApprovalStatus" ma:index="33" nillable="true" ma:displayName="Approval Status" ma:format="Dropdown" ma:internalName="ApprovalStatus">
      <xsd:simpleType>
        <xsd:restriction base="dms:Choice">
          <xsd:enumeration value="Approved"/>
          <xsd:enumeration value="Draft"/>
        </xsd:restriction>
      </xsd:simpleType>
    </xsd:element>
    <xsd:element name="Photographer" ma:index="34" nillable="true" ma:displayName="Photographer" ma:format="Dropdown" ma:internalName="Photographer">
      <xsd:simpleType>
        <xsd:restriction base="dms:Text">
          <xsd:maxLength value="255"/>
        </xsd:restriction>
      </xsd:simpleType>
    </xsd:element>
    <xsd:element name="Status" ma:index="35" nillable="true" ma:displayName="Use Status" ma:format="Dropdown" ma:internalName="Status">
      <xsd:simpleType>
        <xsd:restriction base="dms:Choice">
          <xsd:enumeration value="Final"/>
          <xsd:enumeration value="Draft"/>
          <xsd:enumeration value="Not in Use – Final"/>
        </xsd:restriction>
      </xsd:simpleType>
    </xsd:element>
    <xsd:element name="MediaServiceBillingMetadata" ma:index="3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0ae4b11-f6d3-4c60-bcd1-5d021da4370d"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element name="TaxKeywordTaxHTField" ma:index="22" nillable="true" ma:taxonomy="true" ma:internalName="TaxKeywordTaxHTField" ma:taxonomyFieldName="TaxKeyword" ma:displayName="Enterprise Keywords" ma:readOnly="false" ma:fieldId="{23f27201-bee3-471e-b2e7-b64fd8b7ca38}" ma:taxonomyMulti="true" ma:sspId="fc2d1c6a-5b2e-41c9-bb75-28e62ca304c6"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6a4b93c-d1cc-4bd3-af56-561b2e2f2c4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98e2488-e9f8-48f9-a1c9-4c5f0b6f47e1}" ma:internalName="TaxCatchAll" ma:showField="CatchAllData" ma:web="10ae4b11-f6d3-4c60-bcd1-5d021da437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8E92256-4E27-422A-96D6-DC03FC34E541}">
  <ds:schemaRefs>
    <ds:schemaRef ds:uri="10ae4b11-f6d3-4c60-bcd1-5d021da4370d"/>
    <ds:schemaRef ds:uri="170dc55e-d8d7-46b0-a896-92425e96f9ee"/>
    <ds:schemaRef ds:uri="64733a16-7742-4433-98f4-784d35edcfb4"/>
    <ds:schemaRef ds:uri="86a4b93c-d1cc-4bd3-af56-561b2e2f2c4a"/>
    <ds:schemaRef ds:uri="99b7238d-aad9-4b76-aaaa-43d703024f6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F239B6B-672E-48E8-9DB8-DA8F53D59FB9}">
  <ds:schemaRefs>
    <ds:schemaRef ds:uri="http://schemas.microsoft.com/sharepoint/v3/contenttype/forms"/>
  </ds:schemaRefs>
</ds:datastoreItem>
</file>

<file path=customXml/itemProps3.xml><?xml version="1.0" encoding="utf-8"?>
<ds:datastoreItem xmlns:ds="http://schemas.openxmlformats.org/officeDocument/2006/customXml" ds:itemID="{C8988B29-82C8-4897-9803-B3BBE0CFD69C}">
  <ds:schemaRefs>
    <ds:schemaRef ds:uri="10ae4b11-f6d3-4c60-bcd1-5d021da4370d"/>
    <ds:schemaRef ds:uri="86a4b93c-d1cc-4bd3-af56-561b2e2f2c4a"/>
    <ds:schemaRef ds:uri="99b7238d-aad9-4b76-aaaa-43d703024f6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03ef5274-90b8-4b3f-8a76-b4c36a43e904}" enabled="1" method="Privileged" siteId="{61e6eeb3-5fd7-4aaa-ae3c-61e8deb09b79}" removed="0"/>
</clbl:labelList>
</file>

<file path=docProps/app.xml><?xml version="1.0" encoding="utf-8"?>
<Properties xmlns="http://schemas.openxmlformats.org/officeDocument/2006/extended-properties" xmlns:vt="http://schemas.openxmlformats.org/officeDocument/2006/docPropsVTypes">
  <TotalTime>1</TotalTime>
  <Words>1550</Words>
  <Application>Microsoft Macintosh PowerPoint</Application>
  <PresentationFormat>Widescreen</PresentationFormat>
  <Paragraphs>204</Paragraphs>
  <Slides>30</Slides>
  <Notes>20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Aptos</vt:lpstr>
      <vt:lpstr>Aptos Light</vt:lpstr>
      <vt:lpstr>Arial</vt:lpstr>
      <vt:lpstr>Calibri</vt:lpstr>
      <vt:lpstr>Calibri Light</vt:lpstr>
      <vt:lpstr>McKay ldsLat</vt:lpstr>
      <vt:lpstr>Open Sans</vt:lpstr>
      <vt:lpstr>Open Sans Light</vt:lpstr>
      <vt:lpstr>Roboto Slab</vt:lpstr>
      <vt:lpstr>Roboto Slab Light</vt:lpstr>
      <vt:lpstr>Office Theme</vt:lpstr>
      <vt:lpstr>PowerPoint Presentation</vt:lpstr>
      <vt:lpstr>PowerPoint Presentation</vt:lpstr>
      <vt:lpstr>PowerPoint Presentation</vt:lpstr>
      <vt:lpstr>Niveaux et publics</vt:lpstr>
      <vt:lpstr>PowerPoint Presentation</vt:lpstr>
      <vt:lpstr>EnglishConnect 1 et 2 : Ressources pour débutants</vt:lpstr>
      <vt:lpstr>PowerPoint Presentation</vt:lpstr>
      <vt:lpstr>EnglishConnect 3 : Ressources intermédiaires</vt:lpstr>
      <vt:lpstr>Que ferez-vous avec EnglishConnect ?</vt:lpstr>
      <vt:lpstr>L’expérience EnglishConnect </vt:lpstr>
      <vt:lpstr>PowerPoint Presentation</vt:lpstr>
      <vt:lpstr>Principes d’apprentissage</vt:lpstr>
      <vt:lpstr>PowerPoint Presentation</vt:lpstr>
      <vt:lpstr>PowerPoint Presentation</vt:lpstr>
      <vt:lpstr> Des schémas pour accélérer l’apprentissage</vt:lpstr>
      <vt:lpstr>PowerPoint Presentation</vt:lpstr>
      <vt:lpstr>PowerPoint Presentation</vt:lpstr>
      <vt:lpstr>PowerPoint Presentation</vt:lpstr>
      <vt:lpstr>Maîtrise de l’anglais et revenus </vt:lpstr>
      <vt:lpstr>PowerPoint Presentation</vt:lpstr>
      <vt:lpstr>PowerPoint Presentation</vt:lpstr>
      <vt:lpstr>Préparer pour BYU-Pathway Worldwide</vt:lpstr>
      <vt:lpstr>Pourquoi BYU-Pathway ?</vt:lpstr>
      <vt:lpstr>PowerPoint Presentation</vt:lpstr>
      <vt:lpstr>PowerPoint Presentation</vt:lpstr>
      <vt:lpstr>Parler, écouter et apprendre avec les autres</vt:lpstr>
      <vt:lpstr>PowerPoint Presentation</vt:lpstr>
      <vt:lpstr>Comment participer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T. Fogelberg</dc:creator>
  <cp:lastModifiedBy>Eric Eames</cp:lastModifiedBy>
  <cp:revision>2</cp:revision>
  <cp:lastPrinted>2021-03-24T16:32:37Z</cp:lastPrinted>
  <dcterms:created xsi:type="dcterms:W3CDTF">2020-04-29T13:38:46Z</dcterms:created>
  <dcterms:modified xsi:type="dcterms:W3CDTF">2025-05-23T19:19:22Z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ef5274-90b8-4b3f-8a76-b4c36a43e904_Enabled">
    <vt:lpwstr>true</vt:lpwstr>
  </property>
  <property fmtid="{D5CDD505-2E9C-101B-9397-08002B2CF9AE}" pid="3" name="MSIP_Label_03ef5274-90b8-4b3f-8a76-b4c36a43e904_SetDate">
    <vt:lpwstr>2020-04-29T13:38:47Z</vt:lpwstr>
  </property>
  <property fmtid="{D5CDD505-2E9C-101B-9397-08002B2CF9AE}" pid="4" name="MSIP_Label_03ef5274-90b8-4b3f-8a76-b4c36a43e904_Method">
    <vt:lpwstr>Standard</vt:lpwstr>
  </property>
  <property fmtid="{D5CDD505-2E9C-101B-9397-08002B2CF9AE}" pid="5" name="MSIP_Label_03ef5274-90b8-4b3f-8a76-b4c36a43e904_Name">
    <vt:lpwstr>Not Protected_2</vt:lpwstr>
  </property>
  <property fmtid="{D5CDD505-2E9C-101B-9397-08002B2CF9AE}" pid="6" name="MSIP_Label_03ef5274-90b8-4b3f-8a76-b4c36a43e904_SiteId">
    <vt:lpwstr>61e6eeb3-5fd7-4aaa-ae3c-61e8deb09b79</vt:lpwstr>
  </property>
  <property fmtid="{D5CDD505-2E9C-101B-9397-08002B2CF9AE}" pid="7" name="MSIP_Label_03ef5274-90b8-4b3f-8a76-b4c36a43e904_ActionId">
    <vt:lpwstr>65fa9a58-b06c-480f-a4ef-00008474b65d</vt:lpwstr>
  </property>
  <property fmtid="{D5CDD505-2E9C-101B-9397-08002B2CF9AE}" pid="8" name="MSIP_Label_03ef5274-90b8-4b3f-8a76-b4c36a43e904_ContentBits">
    <vt:lpwstr>0</vt:lpwstr>
  </property>
  <property fmtid="{D5CDD505-2E9C-101B-9397-08002B2CF9AE}" pid="9" name="ContentTypeId">
    <vt:lpwstr>0x010100D15FD9DCFAAD0A439D68C893F04135D8</vt:lpwstr>
  </property>
  <property fmtid="{D5CDD505-2E9C-101B-9397-08002B2CF9AE}" pid="10" name="TaxKeyword">
    <vt:lpwstr/>
  </property>
  <property fmtid="{D5CDD505-2E9C-101B-9397-08002B2CF9AE}" pid="11" name="MediaServiceImageTags">
    <vt:lpwstr/>
  </property>
</Properties>
</file>