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0.xml" ContentType="application/vnd.openxmlformats-officedocument.presentationml.tags+xml"/>
  <Override PartName="/ppt/notesSlides/notesSlide13.xml" ContentType="application/vnd.openxmlformats-officedocument.presentationml.notesSlide+xml"/>
  <Override PartName="/ppt/tags/tag11.xml" ContentType="application/vnd.openxmlformats-officedocument.presentationml.tags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4" r:id="rId5"/>
  </p:sldMasterIdLst>
  <p:notesMasterIdLst>
    <p:notesMasterId r:id="rId34"/>
  </p:notesMasterIdLst>
  <p:sldIdLst>
    <p:sldId id="286" r:id="rId6"/>
    <p:sldId id="289" r:id="rId7"/>
    <p:sldId id="2332" r:id="rId8"/>
    <p:sldId id="823" r:id="rId9"/>
    <p:sldId id="1586" r:id="rId10"/>
    <p:sldId id="822" r:id="rId11"/>
    <p:sldId id="1589" r:id="rId12"/>
    <p:sldId id="2384" r:id="rId13"/>
    <p:sldId id="1590" r:id="rId14"/>
    <p:sldId id="790" r:id="rId15"/>
    <p:sldId id="1591" r:id="rId16"/>
    <p:sldId id="2382" r:id="rId17"/>
    <p:sldId id="2383" r:id="rId18"/>
    <p:sldId id="2391" r:id="rId19"/>
    <p:sldId id="2369" r:id="rId20"/>
    <p:sldId id="2388" r:id="rId21"/>
    <p:sldId id="2335" r:id="rId22"/>
    <p:sldId id="4678" r:id="rId23"/>
    <p:sldId id="2376" r:id="rId24"/>
    <p:sldId id="827" r:id="rId25"/>
    <p:sldId id="4674" r:id="rId26"/>
    <p:sldId id="4676" r:id="rId27"/>
    <p:sldId id="2372" r:id="rId28"/>
    <p:sldId id="2368" r:id="rId29"/>
    <p:sldId id="4677" r:id="rId30"/>
    <p:sldId id="2370" r:id="rId31"/>
    <p:sldId id="1635" r:id="rId32"/>
    <p:sldId id="1580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85D405-1711-1831-477F-C787C7AED583}" name="Brian T. Fogelberg" initials="BF" userId="S::btfogelberg@churchofjesuschrist.org::1f6ae3f9-19fc-49dd-9903-364b80dd3a35" providerId="AD"/>
  <p188:author id="{5D51D720-5982-B984-2DBF-435C4866AEA4}" name="Heather M. Porter" initials="HP" userId="S::peng@churchofjesuschrist.org::a1a0721d-49f3-47e2-a978-2f1417934326" providerId="AD"/>
  <p188:author id="{C8B20735-A759-B601-A480-7F78478AA43C}" name="Eric Eames" initials="EE" userId="S::ezeames@churchofjesuschrist.org::06bdddd5-1534-4c97-9705-6ccfbde64bab" providerId="AD"/>
  <p188:author id="{2F795EBD-BA18-4015-F5E2-8643B364FB87}" name="Natalia Ward" initials="NW" userId="S::ncd3of7@churchofjesuschrist.org::7cb27ef5-4a0d-4203-b11e-a0524e822192" providerId="AD"/>
  <p188:author id="{193ED3EE-1B5B-A79E-097D-D43F4ED7D720}" name="Brandon Luke" initials="BL" userId="S::bluke13@churchofjesuschrist.org::253ccc52-c09c-42b6-9bfb-5086e6a8c6e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595B"/>
    <a:srgbClr val="6DB344"/>
    <a:srgbClr val="01B6D1"/>
    <a:srgbClr val="FAA61A"/>
    <a:srgbClr val="E8ECD2"/>
    <a:srgbClr val="235C35"/>
    <a:srgbClr val="FBE6CF"/>
    <a:srgbClr val="318D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EE40C3-085C-443C-86F5-9A4384DDB013}" v="36" dt="2025-04-25T19:43:48.9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8"/>
  </p:normalViewPr>
  <p:slideViewPr>
    <p:cSldViewPr snapToGrid="0">
      <p:cViewPr varScale="1">
        <p:scale>
          <a:sx n="120" d="100"/>
          <a:sy n="12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5/10/relationships/revisionInfo" Target="revisionInfo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40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837344413820848E-2"/>
          <c:y val="0.18811274537148392"/>
          <c:w val="0.97432531117235832"/>
          <c:h val="0.600331706411488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Empregados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Nenhuma</c:v>
                </c:pt>
                <c:pt idx="1">
                  <c:v>Não fala bem</c:v>
                </c:pt>
                <c:pt idx="2">
                  <c:v>Fala bem</c:v>
                </c:pt>
                <c:pt idx="3">
                  <c:v>Fala muito bem</c:v>
                </c:pt>
                <c:pt idx="4">
                  <c:v>Nativa</c:v>
                </c:pt>
              </c:strCache>
            </c:strRef>
          </c:cat>
          <c:val>
            <c:numRef>
              <c:f>Sheet1!$B$2:$B$6</c:f>
              <c:numCache>
                <c:formatCode>0.0%</c:formatCode>
                <c:ptCount val="5"/>
                <c:pt idx="0">
                  <c:v>0.84099999999999997</c:v>
                </c:pt>
                <c:pt idx="1">
                  <c:v>0.91600000000000004</c:v>
                </c:pt>
                <c:pt idx="2">
                  <c:v>0.93899999999999995</c:v>
                </c:pt>
                <c:pt idx="3">
                  <c:v>0.95099999999999996</c:v>
                </c:pt>
                <c:pt idx="4">
                  <c:v>0.96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E1-432A-B0A8-086E1F98699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% Empregados em tempo integral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Nenhuma</c:v>
                </c:pt>
                <c:pt idx="1">
                  <c:v>Não fala bem</c:v>
                </c:pt>
                <c:pt idx="2">
                  <c:v>Fala bem</c:v>
                </c:pt>
                <c:pt idx="3">
                  <c:v>Fala muito bem</c:v>
                </c:pt>
                <c:pt idx="4">
                  <c:v>Nativa</c:v>
                </c:pt>
              </c:strCache>
            </c:strRef>
          </c:cat>
          <c:val>
            <c:numRef>
              <c:f>Sheet1!$C$2:$C$6</c:f>
              <c:numCache>
                <c:formatCode>0.0%</c:formatCode>
                <c:ptCount val="5"/>
                <c:pt idx="0">
                  <c:v>0.41499999999999998</c:v>
                </c:pt>
                <c:pt idx="1">
                  <c:v>0.505</c:v>
                </c:pt>
                <c:pt idx="2">
                  <c:v>0.56299999999999994</c:v>
                </c:pt>
                <c:pt idx="3">
                  <c:v>0.627</c:v>
                </c:pt>
                <c:pt idx="4">
                  <c:v>0.65800000000000003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E1-432A-B0A8-086E1F98699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7"/>
        <c:overlap val="-10"/>
        <c:axId val="-1108701456"/>
        <c:axId val="-1108700912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Renda média em tempo integral*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accent5">
                  <a:alpha val="98000"/>
                </a:schemeClr>
              </a:solidFill>
              <a:ln w="9525">
                <a:solidFill>
                  <a:schemeClr val="accent5"/>
                </a:solidFill>
              </a:ln>
              <a:effectLst/>
            </c:spPr>
          </c:marker>
          <c:dLbls>
            <c:spPr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Nenhuma</c:v>
                </c:pt>
                <c:pt idx="1">
                  <c:v>Não fala bem</c:v>
                </c:pt>
                <c:pt idx="2">
                  <c:v>Fala bem</c:v>
                </c:pt>
                <c:pt idx="3">
                  <c:v>Fala muito bem</c:v>
                </c:pt>
                <c:pt idx="4">
                  <c:v>Nativa</c:v>
                </c:pt>
              </c:strCache>
            </c:strRef>
          </c:cat>
          <c:val>
            <c:numRef>
              <c:f>Sheet1!$D$2:$D$6</c:f>
              <c:numCache>
                <c:formatCode>_("$"* #,##0_);_("$"* \(#,##0\);_("$"* "-"??_);_(@_)</c:formatCode>
                <c:ptCount val="5"/>
                <c:pt idx="0">
                  <c:v>26193</c:v>
                </c:pt>
                <c:pt idx="1">
                  <c:v>33644</c:v>
                </c:pt>
                <c:pt idx="2">
                  <c:v>43735</c:v>
                </c:pt>
                <c:pt idx="3">
                  <c:v>54988</c:v>
                </c:pt>
                <c:pt idx="4">
                  <c:v>56540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7E1-432A-B0A8-086E1F98699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1108699824"/>
        <c:axId val="-1108700368"/>
      </c:lineChart>
      <c:catAx>
        <c:axId val="-11087014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BR" sz="1800">
                    <a:solidFill>
                      <a:schemeClr val="tx1"/>
                    </a:solidFill>
                  </a:rPr>
                  <a:t>Capacidade de falar inglês</a:t>
                </a:r>
              </a:p>
            </c:rich>
          </c:tx>
          <c:layout>
            <c:manualLayout>
              <c:xMode val="edge"/>
              <c:yMode val="edge"/>
              <c:x val="0.39798101745465325"/>
              <c:y val="0.898500872664990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08700912"/>
        <c:crosses val="autoZero"/>
        <c:auto val="1"/>
        <c:lblAlgn val="ctr"/>
        <c:lblOffset val="100"/>
        <c:noMultiLvlLbl val="0"/>
      </c:catAx>
      <c:valAx>
        <c:axId val="-1108700912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08701456"/>
        <c:crosses val="autoZero"/>
        <c:crossBetween val="between"/>
      </c:valAx>
      <c:valAx>
        <c:axId val="-1108700368"/>
        <c:scaling>
          <c:orientation val="minMax"/>
          <c:max val="60000"/>
          <c:min val="-100000"/>
        </c:scaling>
        <c:delete val="0"/>
        <c:axPos val="r"/>
        <c:numFmt formatCode="_(&quot;$&quot;* #,##0_);_(&quot;$&quot;* \(#,##0\);_(&quot;$&quot;* &quot;-&quot;??_);_(@_)" sourceLinked="1"/>
        <c:majorTickMark val="out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08699824"/>
        <c:crosses val="max"/>
        <c:crossBetween val="between"/>
      </c:valAx>
      <c:catAx>
        <c:axId val="-11086998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110870036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E0F241-87F5-BB4D-B825-08C0F8E87ED5}" type="doc">
      <dgm:prSet loTypeId="urn:microsoft.com/office/officeart/2005/8/layout/default" loCatId="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ADA7C9E0-3CE0-6A43-A75C-6C050F089EC1}">
      <dgm:prSet phldrT="[Text]" custT="1"/>
      <dgm:spPr/>
      <dgm:t>
        <a:bodyPr lIns="182880" rIns="182880" anchor="ctr"/>
        <a:lstStyle/>
        <a:p>
          <a:pPr algn="ctr">
            <a:buNone/>
          </a:pPr>
          <a:r>
            <a:rPr lang="pt-BR" sz="2400"/>
            <a:t>Acreditar que você </a:t>
          </a:r>
          <a:br>
            <a:rPr lang="pl-PL" sz="2400"/>
          </a:br>
          <a:r>
            <a:rPr lang="pt-BR" sz="2400"/>
            <a:t>é um filho ou uma </a:t>
          </a:r>
          <a:br>
            <a:rPr lang="pl-PL" sz="2400"/>
          </a:br>
          <a:r>
            <a:rPr lang="pt-BR" sz="2400"/>
            <a:t>filha de Deus</a:t>
          </a:r>
        </a:p>
      </dgm:t>
    </dgm:pt>
    <dgm:pt modelId="{823A3BED-D0FA-8143-B432-31BED70B6AC6}" type="parTrans" cxnId="{0A0560F0-8ED4-9240-B31C-C6D7B2B12445}">
      <dgm:prSet/>
      <dgm:spPr/>
      <dgm:t>
        <a:bodyPr/>
        <a:lstStyle/>
        <a:p>
          <a:endParaRPr lang="en-US"/>
        </a:p>
      </dgm:t>
    </dgm:pt>
    <dgm:pt modelId="{CF8576A6-EF49-0A43-BDAF-2BD9D6F1C9F2}" type="sibTrans" cxnId="{0A0560F0-8ED4-9240-B31C-C6D7B2B12445}">
      <dgm:prSet/>
      <dgm:spPr/>
      <dgm:t>
        <a:bodyPr/>
        <a:lstStyle/>
        <a:p>
          <a:endParaRPr lang="en-US"/>
        </a:p>
      </dgm:t>
    </dgm:pt>
    <dgm:pt modelId="{82644751-E103-244C-B1CF-B0FD4E9E70F9}">
      <dgm:prSet custT="1"/>
      <dgm:spPr/>
      <dgm:t>
        <a:bodyPr lIns="182880" rIns="182880" anchor="ctr"/>
        <a:lstStyle/>
        <a:p>
          <a:pPr algn="ctr">
            <a:buNone/>
          </a:pPr>
          <a:r>
            <a:rPr lang="pt-BR" sz="2400"/>
            <a:t>Exercer fé </a:t>
          </a:r>
          <a:br>
            <a:rPr lang="pl-PL" sz="2400"/>
          </a:br>
          <a:r>
            <a:rPr lang="pt-BR" sz="2400"/>
            <a:t>em Jesus Cristo</a:t>
          </a:r>
        </a:p>
      </dgm:t>
    </dgm:pt>
    <dgm:pt modelId="{043E2BE9-C3A2-AB4A-BD22-8ECDE4B74C59}" type="parTrans" cxnId="{4AA1203C-91FE-974D-981B-430A6A02DDDA}">
      <dgm:prSet/>
      <dgm:spPr/>
      <dgm:t>
        <a:bodyPr/>
        <a:lstStyle/>
        <a:p>
          <a:endParaRPr lang="en-US"/>
        </a:p>
      </dgm:t>
    </dgm:pt>
    <dgm:pt modelId="{1CEB129E-3E5F-1949-BF12-E97029917E99}" type="sibTrans" cxnId="{4AA1203C-91FE-974D-981B-430A6A02DDDA}">
      <dgm:prSet/>
      <dgm:spPr/>
      <dgm:t>
        <a:bodyPr/>
        <a:lstStyle/>
        <a:p>
          <a:endParaRPr lang="en-US"/>
        </a:p>
      </dgm:t>
    </dgm:pt>
    <dgm:pt modelId="{E770F4E1-64A9-1846-8CD1-EC6FC6A437FF}">
      <dgm:prSet custT="1"/>
      <dgm:spPr/>
      <dgm:t>
        <a:bodyPr lIns="182880" rIns="182880" anchor="ctr"/>
        <a:lstStyle/>
        <a:p>
          <a:pPr algn="ctr">
            <a:buNone/>
          </a:pPr>
          <a:r>
            <a:rPr lang="pt-BR" sz="2400"/>
            <a:t>Assumir a responsabilidade</a:t>
          </a:r>
        </a:p>
      </dgm:t>
    </dgm:pt>
    <dgm:pt modelId="{2E612C09-17A0-9543-8DA3-2B269EA42639}" type="parTrans" cxnId="{48E758A9-FB28-B84B-9059-1C9E780169EC}">
      <dgm:prSet/>
      <dgm:spPr/>
      <dgm:t>
        <a:bodyPr/>
        <a:lstStyle/>
        <a:p>
          <a:endParaRPr lang="en-US"/>
        </a:p>
      </dgm:t>
    </dgm:pt>
    <dgm:pt modelId="{7CE1B434-F29B-104F-896A-21D5706CE389}" type="sibTrans" cxnId="{48E758A9-FB28-B84B-9059-1C9E780169EC}">
      <dgm:prSet/>
      <dgm:spPr/>
      <dgm:t>
        <a:bodyPr/>
        <a:lstStyle/>
        <a:p>
          <a:endParaRPr lang="en-US"/>
        </a:p>
      </dgm:t>
    </dgm:pt>
    <dgm:pt modelId="{814021FC-6E8C-854D-92B6-1B78CC045C7C}">
      <dgm:prSet custT="1"/>
      <dgm:spPr/>
      <dgm:t>
        <a:bodyPr lIns="182880" rIns="182880" anchor="ctr"/>
        <a:lstStyle/>
        <a:p>
          <a:pPr algn="ctr">
            <a:buNone/>
          </a:pPr>
          <a:r>
            <a:rPr lang="pt-BR" sz="2400"/>
            <a:t>Amar e ensinar </a:t>
          </a:r>
          <a:br>
            <a:rPr lang="pl-PL" sz="2400"/>
          </a:br>
          <a:r>
            <a:rPr lang="pt-BR" sz="2400"/>
            <a:t>uns aos outros</a:t>
          </a:r>
        </a:p>
      </dgm:t>
    </dgm:pt>
    <dgm:pt modelId="{46C8CD2E-14AF-E148-9F20-953A74287071}" type="parTrans" cxnId="{A559BA05-44DA-C842-BB2E-972A2CE3DA5B}">
      <dgm:prSet/>
      <dgm:spPr/>
      <dgm:t>
        <a:bodyPr/>
        <a:lstStyle/>
        <a:p>
          <a:endParaRPr lang="en-US"/>
        </a:p>
      </dgm:t>
    </dgm:pt>
    <dgm:pt modelId="{B04B2269-1EC2-8F40-96DB-A07635A93B39}" type="sibTrans" cxnId="{A559BA05-44DA-C842-BB2E-972A2CE3DA5B}">
      <dgm:prSet/>
      <dgm:spPr/>
      <dgm:t>
        <a:bodyPr/>
        <a:lstStyle/>
        <a:p>
          <a:endParaRPr lang="en-US"/>
        </a:p>
      </dgm:t>
    </dgm:pt>
    <dgm:pt modelId="{FBE51CE1-22E0-EC41-A3B8-829551344CA4}">
      <dgm:prSet custT="1"/>
      <dgm:spPr/>
      <dgm:t>
        <a:bodyPr lIns="182880" rIns="182880" anchor="ctr"/>
        <a:lstStyle/>
        <a:p>
          <a:pPr algn="ctr">
            <a:buNone/>
          </a:pPr>
          <a:r>
            <a:rPr lang="pt-BR" sz="2400"/>
            <a:t>Prosseguir </a:t>
          </a:r>
          <a:br>
            <a:rPr lang="pl-PL" sz="2400"/>
          </a:br>
          <a:r>
            <a:rPr lang="pt-BR" sz="2400"/>
            <a:t>com firmeza</a:t>
          </a:r>
        </a:p>
      </dgm:t>
    </dgm:pt>
    <dgm:pt modelId="{03F3444D-6BD9-7A4F-8875-548AD0B9AEC6}" type="parTrans" cxnId="{8D317D31-252B-DA4E-8EBB-BDECEE7C615F}">
      <dgm:prSet/>
      <dgm:spPr/>
      <dgm:t>
        <a:bodyPr/>
        <a:lstStyle/>
        <a:p>
          <a:endParaRPr lang="en-US"/>
        </a:p>
      </dgm:t>
    </dgm:pt>
    <dgm:pt modelId="{D29AE7C1-BA7E-EB40-A74D-6936573F4D6F}" type="sibTrans" cxnId="{8D317D31-252B-DA4E-8EBB-BDECEE7C615F}">
      <dgm:prSet/>
      <dgm:spPr/>
      <dgm:t>
        <a:bodyPr/>
        <a:lstStyle/>
        <a:p>
          <a:endParaRPr lang="en-US"/>
        </a:p>
      </dgm:t>
    </dgm:pt>
    <dgm:pt modelId="{6D171647-1FC7-D747-B460-39E7F2152A49}">
      <dgm:prSet custT="1"/>
      <dgm:spPr/>
      <dgm:t>
        <a:bodyPr lIns="182880" rIns="182880" anchor="ctr"/>
        <a:lstStyle/>
        <a:p>
          <a:pPr algn="ctr">
            <a:buNone/>
          </a:pPr>
          <a:r>
            <a:rPr lang="pt-BR" sz="2400"/>
            <a:t>Aconselhar-se </a:t>
          </a:r>
          <a:br>
            <a:rPr lang="pl-PL" sz="2400"/>
          </a:br>
          <a:r>
            <a:rPr lang="pt-BR" sz="2400"/>
            <a:t>com o Senhor</a:t>
          </a:r>
        </a:p>
      </dgm:t>
    </dgm:pt>
    <dgm:pt modelId="{F0077083-FF20-E744-AE36-158E4B9C7800}" type="parTrans" cxnId="{C2A33273-9D39-6441-9513-DE63B461CD36}">
      <dgm:prSet/>
      <dgm:spPr/>
      <dgm:t>
        <a:bodyPr/>
        <a:lstStyle/>
        <a:p>
          <a:endParaRPr lang="en-US"/>
        </a:p>
      </dgm:t>
    </dgm:pt>
    <dgm:pt modelId="{3F0E0E0A-186E-AF4B-B1C4-F36D918F56E4}" type="sibTrans" cxnId="{C2A33273-9D39-6441-9513-DE63B461CD36}">
      <dgm:prSet/>
      <dgm:spPr/>
      <dgm:t>
        <a:bodyPr/>
        <a:lstStyle/>
        <a:p>
          <a:endParaRPr lang="en-US"/>
        </a:p>
      </dgm:t>
    </dgm:pt>
    <dgm:pt modelId="{CC5740AA-EA46-9D45-9585-C83EFCB52091}" type="pres">
      <dgm:prSet presAssocID="{21E0F241-87F5-BB4D-B825-08C0F8E87ED5}" presName="diagram" presStyleCnt="0">
        <dgm:presLayoutVars>
          <dgm:dir/>
          <dgm:resizeHandles val="exact"/>
        </dgm:presLayoutVars>
      </dgm:prSet>
      <dgm:spPr/>
    </dgm:pt>
    <dgm:pt modelId="{31176DEC-25F6-844B-AEFC-0CB85817DF33}" type="pres">
      <dgm:prSet presAssocID="{ADA7C9E0-3CE0-6A43-A75C-6C050F089EC1}" presName="node" presStyleLbl="node1" presStyleIdx="0" presStyleCnt="6">
        <dgm:presLayoutVars>
          <dgm:bulletEnabled val="1"/>
        </dgm:presLayoutVars>
      </dgm:prSet>
      <dgm:spPr/>
    </dgm:pt>
    <dgm:pt modelId="{FD2EA219-D8EF-2A42-9D7B-59A3FACFC481}" type="pres">
      <dgm:prSet presAssocID="{CF8576A6-EF49-0A43-BDAF-2BD9D6F1C9F2}" presName="sibTrans" presStyleCnt="0"/>
      <dgm:spPr/>
    </dgm:pt>
    <dgm:pt modelId="{71AEAD48-E996-4B40-BBB2-8A397658BBF9}" type="pres">
      <dgm:prSet presAssocID="{82644751-E103-244C-B1CF-B0FD4E9E70F9}" presName="node" presStyleLbl="node1" presStyleIdx="1" presStyleCnt="6">
        <dgm:presLayoutVars>
          <dgm:bulletEnabled val="1"/>
        </dgm:presLayoutVars>
      </dgm:prSet>
      <dgm:spPr/>
    </dgm:pt>
    <dgm:pt modelId="{40D70AB1-7081-DB40-A3D1-00C085AE2CE4}" type="pres">
      <dgm:prSet presAssocID="{1CEB129E-3E5F-1949-BF12-E97029917E99}" presName="sibTrans" presStyleCnt="0"/>
      <dgm:spPr/>
    </dgm:pt>
    <dgm:pt modelId="{67D24780-916D-8E48-B3FC-A2ABF0F857C1}" type="pres">
      <dgm:prSet presAssocID="{E770F4E1-64A9-1846-8CD1-EC6FC6A437FF}" presName="node" presStyleLbl="node1" presStyleIdx="2" presStyleCnt="6">
        <dgm:presLayoutVars>
          <dgm:bulletEnabled val="1"/>
        </dgm:presLayoutVars>
      </dgm:prSet>
      <dgm:spPr/>
    </dgm:pt>
    <dgm:pt modelId="{6435C158-7318-4C44-8519-A4D0FAFED930}" type="pres">
      <dgm:prSet presAssocID="{7CE1B434-F29B-104F-896A-21D5706CE389}" presName="sibTrans" presStyleCnt="0"/>
      <dgm:spPr/>
    </dgm:pt>
    <dgm:pt modelId="{B53DE92B-03C6-7449-82CA-50D61EDCA015}" type="pres">
      <dgm:prSet presAssocID="{814021FC-6E8C-854D-92B6-1B78CC045C7C}" presName="node" presStyleLbl="node1" presStyleIdx="3" presStyleCnt="6">
        <dgm:presLayoutVars>
          <dgm:bulletEnabled val="1"/>
        </dgm:presLayoutVars>
      </dgm:prSet>
      <dgm:spPr/>
    </dgm:pt>
    <dgm:pt modelId="{B1646A28-96B3-A347-8716-D2A6D3A904B3}" type="pres">
      <dgm:prSet presAssocID="{B04B2269-1EC2-8F40-96DB-A07635A93B39}" presName="sibTrans" presStyleCnt="0"/>
      <dgm:spPr/>
    </dgm:pt>
    <dgm:pt modelId="{4A2187CB-7F9F-A345-9D90-54EEB84171C9}" type="pres">
      <dgm:prSet presAssocID="{FBE51CE1-22E0-EC41-A3B8-829551344CA4}" presName="node" presStyleLbl="node1" presStyleIdx="4" presStyleCnt="6">
        <dgm:presLayoutVars>
          <dgm:bulletEnabled val="1"/>
        </dgm:presLayoutVars>
      </dgm:prSet>
      <dgm:spPr/>
    </dgm:pt>
    <dgm:pt modelId="{46BF78CF-53E2-7A40-8904-6B4D14E107ED}" type="pres">
      <dgm:prSet presAssocID="{D29AE7C1-BA7E-EB40-A74D-6936573F4D6F}" presName="sibTrans" presStyleCnt="0"/>
      <dgm:spPr/>
    </dgm:pt>
    <dgm:pt modelId="{F763445C-EF1F-BC49-AD74-C119E9FBF458}" type="pres">
      <dgm:prSet presAssocID="{6D171647-1FC7-D747-B460-39E7F2152A49}" presName="node" presStyleLbl="node1" presStyleIdx="5" presStyleCnt="6">
        <dgm:presLayoutVars>
          <dgm:bulletEnabled val="1"/>
        </dgm:presLayoutVars>
      </dgm:prSet>
      <dgm:spPr/>
    </dgm:pt>
  </dgm:ptLst>
  <dgm:cxnLst>
    <dgm:cxn modelId="{A559BA05-44DA-C842-BB2E-972A2CE3DA5B}" srcId="{21E0F241-87F5-BB4D-B825-08C0F8E87ED5}" destId="{814021FC-6E8C-854D-92B6-1B78CC045C7C}" srcOrd="3" destOrd="0" parTransId="{46C8CD2E-14AF-E148-9F20-953A74287071}" sibTransId="{B04B2269-1EC2-8F40-96DB-A07635A93B39}"/>
    <dgm:cxn modelId="{8D317D31-252B-DA4E-8EBB-BDECEE7C615F}" srcId="{21E0F241-87F5-BB4D-B825-08C0F8E87ED5}" destId="{FBE51CE1-22E0-EC41-A3B8-829551344CA4}" srcOrd="4" destOrd="0" parTransId="{03F3444D-6BD9-7A4F-8875-548AD0B9AEC6}" sibTransId="{D29AE7C1-BA7E-EB40-A74D-6936573F4D6F}"/>
    <dgm:cxn modelId="{A2531C35-AB78-D443-9D31-35A93E65D270}" type="presOf" srcId="{ADA7C9E0-3CE0-6A43-A75C-6C050F089EC1}" destId="{31176DEC-25F6-844B-AEFC-0CB85817DF33}" srcOrd="0" destOrd="0" presId="urn:microsoft.com/office/officeart/2005/8/layout/default"/>
    <dgm:cxn modelId="{4AA1203C-91FE-974D-981B-430A6A02DDDA}" srcId="{21E0F241-87F5-BB4D-B825-08C0F8E87ED5}" destId="{82644751-E103-244C-B1CF-B0FD4E9E70F9}" srcOrd="1" destOrd="0" parTransId="{043E2BE9-C3A2-AB4A-BD22-8ECDE4B74C59}" sibTransId="{1CEB129E-3E5F-1949-BF12-E97029917E99}"/>
    <dgm:cxn modelId="{7E0C666F-28CF-2845-A4AF-8EA31330131D}" type="presOf" srcId="{E770F4E1-64A9-1846-8CD1-EC6FC6A437FF}" destId="{67D24780-916D-8E48-B3FC-A2ABF0F857C1}" srcOrd="0" destOrd="0" presId="urn:microsoft.com/office/officeart/2005/8/layout/default"/>
    <dgm:cxn modelId="{C2A33273-9D39-6441-9513-DE63B461CD36}" srcId="{21E0F241-87F5-BB4D-B825-08C0F8E87ED5}" destId="{6D171647-1FC7-D747-B460-39E7F2152A49}" srcOrd="5" destOrd="0" parTransId="{F0077083-FF20-E744-AE36-158E4B9C7800}" sibTransId="{3F0E0E0A-186E-AF4B-B1C4-F36D918F56E4}"/>
    <dgm:cxn modelId="{8311BA7C-5330-D54B-81FF-640DDCFC80E7}" type="presOf" srcId="{82644751-E103-244C-B1CF-B0FD4E9E70F9}" destId="{71AEAD48-E996-4B40-BBB2-8A397658BBF9}" srcOrd="0" destOrd="0" presId="urn:microsoft.com/office/officeart/2005/8/layout/default"/>
    <dgm:cxn modelId="{48E758A9-FB28-B84B-9059-1C9E780169EC}" srcId="{21E0F241-87F5-BB4D-B825-08C0F8E87ED5}" destId="{E770F4E1-64A9-1846-8CD1-EC6FC6A437FF}" srcOrd="2" destOrd="0" parTransId="{2E612C09-17A0-9543-8DA3-2B269EA42639}" sibTransId="{7CE1B434-F29B-104F-896A-21D5706CE389}"/>
    <dgm:cxn modelId="{8D169DCF-C037-644C-84CD-D8F97CAC68B3}" type="presOf" srcId="{6D171647-1FC7-D747-B460-39E7F2152A49}" destId="{F763445C-EF1F-BC49-AD74-C119E9FBF458}" srcOrd="0" destOrd="0" presId="urn:microsoft.com/office/officeart/2005/8/layout/default"/>
    <dgm:cxn modelId="{1EA8D5DD-3E92-5246-947F-9A065F88EB77}" type="presOf" srcId="{814021FC-6E8C-854D-92B6-1B78CC045C7C}" destId="{B53DE92B-03C6-7449-82CA-50D61EDCA015}" srcOrd="0" destOrd="0" presId="urn:microsoft.com/office/officeart/2005/8/layout/default"/>
    <dgm:cxn modelId="{5EC25FE5-2004-C44E-ADC1-C3B1A3B86D13}" type="presOf" srcId="{FBE51CE1-22E0-EC41-A3B8-829551344CA4}" destId="{4A2187CB-7F9F-A345-9D90-54EEB84171C9}" srcOrd="0" destOrd="0" presId="urn:microsoft.com/office/officeart/2005/8/layout/default"/>
    <dgm:cxn modelId="{0A0560F0-8ED4-9240-B31C-C6D7B2B12445}" srcId="{21E0F241-87F5-BB4D-B825-08C0F8E87ED5}" destId="{ADA7C9E0-3CE0-6A43-A75C-6C050F089EC1}" srcOrd="0" destOrd="0" parTransId="{823A3BED-D0FA-8143-B432-31BED70B6AC6}" sibTransId="{CF8576A6-EF49-0A43-BDAF-2BD9D6F1C9F2}"/>
    <dgm:cxn modelId="{4EEB80FF-4AB9-E042-9E75-E03D91FBFF8E}" type="presOf" srcId="{21E0F241-87F5-BB4D-B825-08C0F8E87ED5}" destId="{CC5740AA-EA46-9D45-9585-C83EFCB52091}" srcOrd="0" destOrd="0" presId="urn:microsoft.com/office/officeart/2005/8/layout/default"/>
    <dgm:cxn modelId="{41762A2A-5B75-CA48-9678-17CFCBC97D0C}" type="presParOf" srcId="{CC5740AA-EA46-9D45-9585-C83EFCB52091}" destId="{31176DEC-25F6-844B-AEFC-0CB85817DF33}" srcOrd="0" destOrd="0" presId="urn:microsoft.com/office/officeart/2005/8/layout/default"/>
    <dgm:cxn modelId="{1B9407CB-6957-524D-82FC-C0E0EDAC3289}" type="presParOf" srcId="{CC5740AA-EA46-9D45-9585-C83EFCB52091}" destId="{FD2EA219-D8EF-2A42-9D7B-59A3FACFC481}" srcOrd="1" destOrd="0" presId="urn:microsoft.com/office/officeart/2005/8/layout/default"/>
    <dgm:cxn modelId="{AC614CD5-C019-0C43-817A-02FCBA97DB10}" type="presParOf" srcId="{CC5740AA-EA46-9D45-9585-C83EFCB52091}" destId="{71AEAD48-E996-4B40-BBB2-8A397658BBF9}" srcOrd="2" destOrd="0" presId="urn:microsoft.com/office/officeart/2005/8/layout/default"/>
    <dgm:cxn modelId="{AE2FDF7A-0063-774B-A538-539FC01B0205}" type="presParOf" srcId="{CC5740AA-EA46-9D45-9585-C83EFCB52091}" destId="{40D70AB1-7081-DB40-A3D1-00C085AE2CE4}" srcOrd="3" destOrd="0" presId="urn:microsoft.com/office/officeart/2005/8/layout/default"/>
    <dgm:cxn modelId="{F0605DEF-9367-464C-8C37-F0CD6178C857}" type="presParOf" srcId="{CC5740AA-EA46-9D45-9585-C83EFCB52091}" destId="{67D24780-916D-8E48-B3FC-A2ABF0F857C1}" srcOrd="4" destOrd="0" presId="urn:microsoft.com/office/officeart/2005/8/layout/default"/>
    <dgm:cxn modelId="{D5061208-29F3-D047-A7C6-4030C9A1ACF7}" type="presParOf" srcId="{CC5740AA-EA46-9D45-9585-C83EFCB52091}" destId="{6435C158-7318-4C44-8519-A4D0FAFED930}" srcOrd="5" destOrd="0" presId="urn:microsoft.com/office/officeart/2005/8/layout/default"/>
    <dgm:cxn modelId="{31B6BB6C-0CC1-F047-A6AE-6B8C6FC4EEBE}" type="presParOf" srcId="{CC5740AA-EA46-9D45-9585-C83EFCB52091}" destId="{B53DE92B-03C6-7449-82CA-50D61EDCA015}" srcOrd="6" destOrd="0" presId="urn:microsoft.com/office/officeart/2005/8/layout/default"/>
    <dgm:cxn modelId="{1866289E-4B9D-3C48-A45F-C85285A0BACE}" type="presParOf" srcId="{CC5740AA-EA46-9D45-9585-C83EFCB52091}" destId="{B1646A28-96B3-A347-8716-D2A6D3A904B3}" srcOrd="7" destOrd="0" presId="urn:microsoft.com/office/officeart/2005/8/layout/default"/>
    <dgm:cxn modelId="{532A6DAF-4D01-F547-8E06-E7D87F026456}" type="presParOf" srcId="{CC5740AA-EA46-9D45-9585-C83EFCB52091}" destId="{4A2187CB-7F9F-A345-9D90-54EEB84171C9}" srcOrd="8" destOrd="0" presId="urn:microsoft.com/office/officeart/2005/8/layout/default"/>
    <dgm:cxn modelId="{8E133569-CDE9-6144-86A6-1D26527D67A9}" type="presParOf" srcId="{CC5740AA-EA46-9D45-9585-C83EFCB52091}" destId="{46BF78CF-53E2-7A40-8904-6B4D14E107ED}" srcOrd="9" destOrd="0" presId="urn:microsoft.com/office/officeart/2005/8/layout/default"/>
    <dgm:cxn modelId="{24E6D820-FA7C-6545-B1C8-B0C43B8DB99C}" type="presParOf" srcId="{CC5740AA-EA46-9D45-9585-C83EFCB52091}" destId="{F763445C-EF1F-BC49-AD74-C119E9FBF458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176DEC-25F6-844B-AEFC-0CB85817DF33}">
      <dsp:nvSpPr>
        <dsp:cNvPr id="0" name=""/>
        <dsp:cNvSpPr/>
      </dsp:nvSpPr>
      <dsp:spPr>
        <a:xfrm>
          <a:off x="0" y="95250"/>
          <a:ext cx="3428999" cy="20573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/>
            <a:t>Acreditar que você </a:t>
          </a:r>
          <a:br>
            <a:rPr lang="pl-PL" sz="2400" kern="1200"/>
          </a:br>
          <a:r>
            <a:rPr lang="pt-BR" sz="2400" kern="1200"/>
            <a:t>é um filho ou uma </a:t>
          </a:r>
          <a:br>
            <a:rPr lang="pl-PL" sz="2400" kern="1200"/>
          </a:br>
          <a:r>
            <a:rPr lang="pt-BR" sz="2400" kern="1200"/>
            <a:t>filha de Deus</a:t>
          </a:r>
        </a:p>
      </dsp:txBody>
      <dsp:txXfrm>
        <a:off x="0" y="95250"/>
        <a:ext cx="3428999" cy="2057399"/>
      </dsp:txXfrm>
    </dsp:sp>
    <dsp:sp modelId="{71AEAD48-E996-4B40-BBB2-8A397658BBF9}">
      <dsp:nvSpPr>
        <dsp:cNvPr id="0" name=""/>
        <dsp:cNvSpPr/>
      </dsp:nvSpPr>
      <dsp:spPr>
        <a:xfrm>
          <a:off x="3771900" y="95250"/>
          <a:ext cx="3428999" cy="20573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/>
            <a:t>Exercer fé </a:t>
          </a:r>
          <a:br>
            <a:rPr lang="pl-PL" sz="2400" kern="1200"/>
          </a:br>
          <a:r>
            <a:rPr lang="pt-BR" sz="2400" kern="1200"/>
            <a:t>em Jesus Cristo</a:t>
          </a:r>
        </a:p>
      </dsp:txBody>
      <dsp:txXfrm>
        <a:off x="3771900" y="95250"/>
        <a:ext cx="3428999" cy="2057399"/>
      </dsp:txXfrm>
    </dsp:sp>
    <dsp:sp modelId="{67D24780-916D-8E48-B3FC-A2ABF0F857C1}">
      <dsp:nvSpPr>
        <dsp:cNvPr id="0" name=""/>
        <dsp:cNvSpPr/>
      </dsp:nvSpPr>
      <dsp:spPr>
        <a:xfrm>
          <a:off x="7543800" y="95250"/>
          <a:ext cx="3428999" cy="20573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/>
            <a:t>Assumir a responsabilidade</a:t>
          </a:r>
        </a:p>
      </dsp:txBody>
      <dsp:txXfrm>
        <a:off x="7543800" y="95250"/>
        <a:ext cx="3428999" cy="2057399"/>
      </dsp:txXfrm>
    </dsp:sp>
    <dsp:sp modelId="{B53DE92B-03C6-7449-82CA-50D61EDCA015}">
      <dsp:nvSpPr>
        <dsp:cNvPr id="0" name=""/>
        <dsp:cNvSpPr/>
      </dsp:nvSpPr>
      <dsp:spPr>
        <a:xfrm>
          <a:off x="0" y="2495549"/>
          <a:ext cx="3428999" cy="20573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/>
            <a:t>Amar e ensinar </a:t>
          </a:r>
          <a:br>
            <a:rPr lang="pl-PL" sz="2400" kern="1200"/>
          </a:br>
          <a:r>
            <a:rPr lang="pt-BR" sz="2400" kern="1200"/>
            <a:t>uns aos outros</a:t>
          </a:r>
        </a:p>
      </dsp:txBody>
      <dsp:txXfrm>
        <a:off x="0" y="2495549"/>
        <a:ext cx="3428999" cy="2057399"/>
      </dsp:txXfrm>
    </dsp:sp>
    <dsp:sp modelId="{4A2187CB-7F9F-A345-9D90-54EEB84171C9}">
      <dsp:nvSpPr>
        <dsp:cNvPr id="0" name=""/>
        <dsp:cNvSpPr/>
      </dsp:nvSpPr>
      <dsp:spPr>
        <a:xfrm>
          <a:off x="3771900" y="2495550"/>
          <a:ext cx="3428999" cy="20573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/>
            <a:t>Prosseguir </a:t>
          </a:r>
          <a:br>
            <a:rPr lang="pl-PL" sz="2400" kern="1200"/>
          </a:br>
          <a:r>
            <a:rPr lang="pt-BR" sz="2400" kern="1200"/>
            <a:t>com firmeza</a:t>
          </a:r>
        </a:p>
      </dsp:txBody>
      <dsp:txXfrm>
        <a:off x="3771900" y="2495550"/>
        <a:ext cx="3428999" cy="2057399"/>
      </dsp:txXfrm>
    </dsp:sp>
    <dsp:sp modelId="{F763445C-EF1F-BC49-AD74-C119E9FBF458}">
      <dsp:nvSpPr>
        <dsp:cNvPr id="0" name=""/>
        <dsp:cNvSpPr/>
      </dsp:nvSpPr>
      <dsp:spPr>
        <a:xfrm>
          <a:off x="7543800" y="2495550"/>
          <a:ext cx="3428999" cy="20573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/>
            <a:t>Aconselhar-se </a:t>
          </a:r>
          <a:br>
            <a:rPr lang="pl-PL" sz="2400" kern="1200"/>
          </a:br>
          <a:r>
            <a:rPr lang="pt-BR" sz="2400" kern="1200"/>
            <a:t>com o Senhor</a:t>
          </a:r>
        </a:p>
      </dsp:txBody>
      <dsp:txXfrm>
        <a:off x="7543800" y="2495550"/>
        <a:ext cx="3428999" cy="20573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01EB0-82A7-ED4E-92B0-B66B43FDB95A}" type="datetimeFigureOut">
              <a:rPr lang="en-US" smtClean="0"/>
              <a:t>5/9/25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F123BB-EC58-6248-9B70-D5B22A50D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34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nsus.gov/library/working-papers/2005/demo/2005-Day-Shin.html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5D59C2-5605-535C-73E7-757AEA3523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33CDBEA-FE7A-63B6-25F0-4BE7A9A386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2AC7066-CBCE-C670-C438-79DB0C6858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AB6C9D-0D10-5B97-B027-663FF656E8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5BBEC-FCFA-104A-A502-D7EB7C3446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976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Each student has a unique path to a degree, and BYU-Pathway provides a way forward for each of them, regardless of economic, cultural, and personal circumstances.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0675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5977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0228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653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A90FBC6C-32F0-E346-9FFB-1BD938175A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Use this slide if you're presenting to prospective students.</a:t>
            </a:r>
          </a:p>
        </p:txBody>
      </p:sp>
    </p:spTree>
    <p:extLst>
      <p:ext uri="{BB962C8B-B14F-4D97-AF65-F5344CB8AC3E}">
        <p14:creationId xmlns:p14="http://schemas.microsoft.com/office/powerpoint/2010/main" val="1873604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 b="1">
                <a:ea typeface="Calibri"/>
                <a:cs typeface="Calibri"/>
              </a:rPr>
              <a:t>Program details -</a:t>
            </a:r>
            <a:endParaRPr lang="en-US" b="1"/>
          </a:p>
          <a:p>
            <a:pPr>
              <a:spcAft>
                <a:spcPts val="600"/>
              </a:spcAft>
              <a:defRPr/>
            </a:pPr>
            <a:r>
              <a:rPr lang="en-US" b="1"/>
              <a:t>Curriculum: </a:t>
            </a:r>
            <a:r>
              <a:rPr lang="en-US"/>
              <a:t>Basic English</a:t>
            </a:r>
            <a:endParaRPr lang="en-US">
              <a:ea typeface="Calibri"/>
              <a:cs typeface="Calibri"/>
            </a:endParaRPr>
          </a:p>
          <a:p>
            <a:pPr>
              <a:spcAft>
                <a:spcPts val="600"/>
              </a:spcAft>
              <a:defRPr/>
            </a:pPr>
            <a:r>
              <a:rPr lang="en-US" b="1"/>
              <a:t>Length: </a:t>
            </a:r>
            <a:r>
              <a:rPr lang="en-US"/>
              <a:t>25 lessons per course</a:t>
            </a:r>
          </a:p>
          <a:p>
            <a:pPr>
              <a:spcAft>
                <a:spcPts val="600"/>
              </a:spcAft>
              <a:defRPr/>
            </a:pPr>
            <a:r>
              <a:rPr lang="en-US" b="1"/>
              <a:t>Conversation Group: </a:t>
            </a:r>
            <a:r>
              <a:rPr lang="en-US"/>
              <a:t>90-min weekly group led by local members or missionaries (in person or virtual)</a:t>
            </a:r>
          </a:p>
          <a:p>
            <a:pPr>
              <a:spcAft>
                <a:spcPts val="600"/>
              </a:spcAft>
              <a:defRPr/>
            </a:pPr>
            <a:r>
              <a:rPr lang="en-US" b="1"/>
              <a:t>Cost: </a:t>
            </a:r>
            <a:r>
              <a:rPr lang="en-US"/>
              <a:t>Free</a:t>
            </a:r>
          </a:p>
          <a:p>
            <a:pPr>
              <a:spcAft>
                <a:spcPts val="600"/>
              </a:spcAft>
              <a:defRPr/>
            </a:pPr>
            <a:r>
              <a:rPr lang="en-US" b="1"/>
              <a:t>Implementation: </a:t>
            </a:r>
            <a:r>
              <a:rPr lang="en-US"/>
              <a:t>Led by stake, coordinating council, mission, or Area, delegated to self-reliance specialist or other assigned committee</a:t>
            </a:r>
          </a:p>
          <a:p>
            <a:pPr>
              <a:spcAft>
                <a:spcPts val="600"/>
              </a:spcAft>
              <a:defRPr/>
            </a:pPr>
            <a:r>
              <a:rPr lang="en-US" b="1"/>
              <a:t>Placement: </a:t>
            </a:r>
            <a:r>
              <a:rPr lang="en-US"/>
              <a:t>Learners self-select or teacher evaluates using conversation assessment </a:t>
            </a:r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891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Program details - </a:t>
            </a:r>
          </a:p>
          <a:p>
            <a:pPr>
              <a:spcAft>
                <a:spcPts val="600"/>
              </a:spcAft>
            </a:pPr>
            <a:r>
              <a:rPr lang="en-US" b="1"/>
              <a:t>Curriculum: </a:t>
            </a:r>
            <a:r>
              <a:rPr lang="en-US"/>
              <a:t>Academic and workplace English</a:t>
            </a:r>
            <a:endParaRPr lang="en-US">
              <a:ea typeface="Calibri"/>
              <a:cs typeface="Calibri"/>
            </a:endParaRPr>
          </a:p>
          <a:p>
            <a:pPr>
              <a:spcAft>
                <a:spcPts val="600"/>
              </a:spcAft>
            </a:pPr>
            <a:r>
              <a:rPr lang="en-US" b="1"/>
              <a:t>Length: </a:t>
            </a:r>
            <a:r>
              <a:rPr lang="en-US"/>
              <a:t>14 weeks; learners can repeat</a:t>
            </a:r>
            <a:endParaRPr lang="en-US">
              <a:ea typeface="Calibri"/>
              <a:cs typeface="Calibri"/>
            </a:endParaRPr>
          </a:p>
          <a:p>
            <a:pPr>
              <a:spcAft>
                <a:spcPts val="600"/>
              </a:spcAft>
            </a:pPr>
            <a:r>
              <a:rPr lang="en-US" b="1"/>
              <a:t>Weekly Gathering: </a:t>
            </a:r>
            <a:r>
              <a:rPr lang="en-US"/>
              <a:t>90-min, learner-led, facilitated by BYU-PW missionaries (virtual)</a:t>
            </a:r>
            <a:endParaRPr lang="en-US">
              <a:ea typeface="Calibri"/>
              <a:cs typeface="Calibri"/>
            </a:endParaRPr>
          </a:p>
          <a:p>
            <a:pPr>
              <a:spcAft>
                <a:spcPts val="600"/>
              </a:spcAft>
            </a:pPr>
            <a:r>
              <a:rPr lang="en-US" b="1"/>
              <a:t>Cost: </a:t>
            </a:r>
            <a:r>
              <a:rPr lang="en-US"/>
              <a:t>cost varies by country </a:t>
            </a:r>
          </a:p>
          <a:p>
            <a:pPr>
              <a:spcAft>
                <a:spcPts val="600"/>
              </a:spcAft>
            </a:pPr>
            <a:r>
              <a:rPr lang="en-US" b="1"/>
              <a:t>Implementation: </a:t>
            </a:r>
            <a:r>
              <a:rPr lang="en-US"/>
              <a:t>BYU-PW</a:t>
            </a:r>
            <a:endParaRPr lang="en-US">
              <a:ea typeface="Calibri"/>
              <a:cs typeface="Calibri"/>
            </a:endParaRPr>
          </a:p>
          <a:p>
            <a:pPr>
              <a:spcAft>
                <a:spcPts val="600"/>
              </a:spcAft>
            </a:pPr>
            <a:r>
              <a:rPr lang="en-US" b="1"/>
              <a:t>Placement:</a:t>
            </a:r>
            <a:r>
              <a:rPr lang="en-US"/>
              <a:t> Assessment score</a:t>
            </a:r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904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Seek learning by study and also by faith. (Add reference)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DECCD6-9733-2A4A-A5D7-EF1BB57FE31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614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/>
            </a:pPr>
            <a:r>
              <a:rPr lang="en-US"/>
              <a:t>With simple patterns and a few vocabulary words, you can create meaningful conversation. </a:t>
            </a:r>
          </a:p>
          <a:p>
            <a:pPr marL="171450" indent="-17145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/>
            </a:pPr>
            <a:r>
              <a:rPr lang="en-US"/>
              <a:t>Example: Unit 1 of EnglishConnect 1, participants learn 90 words and 18 sentence patterns = </a:t>
            </a:r>
          </a:p>
          <a:p>
            <a:pPr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b="1"/>
              <a:t>200 questions </a:t>
            </a:r>
            <a:r>
              <a:rPr lang="en-US"/>
              <a:t>and </a:t>
            </a:r>
            <a:r>
              <a:rPr lang="en-US" b="1"/>
              <a:t>3,000 sentences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1E5E03-8536-F740-8371-55F0FDD443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19306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5656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5841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C0E6A002-DF08-4F40-9C9A-CA8E94A428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the U.S., non-native speakers can see significant employment and earnings gains as they increase their English-language skills. </a:t>
            </a:r>
          </a:p>
          <a:p>
            <a:r>
              <a:rPr lang="en-US"/>
              <a:t>Most notably as seen in the 20-point percent gains in the “Employed Full Time” column from 41% up to 62%.</a:t>
            </a:r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pPr indent="-457200"/>
            <a:r>
              <a:rPr lang="en-US"/>
              <a:t>Day, Jennifer Cheeseman, and Hyon B. Shin. 2005. "How Does Ability To Speak English Affect Earnings?”</a:t>
            </a:r>
            <a:br>
              <a:rPr lang="en-US">
                <a:cs typeface="+mn-lt"/>
              </a:rPr>
            </a:br>
            <a:r>
              <a:rPr lang="en-US"/>
              <a:t>        Census.gov. April. </a:t>
            </a:r>
            <a:r>
              <a:rPr lang="en-US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https://www.census.gov/library/working-papers/2005/demo/2005-Day-Shin.html</a:t>
            </a:r>
            <a:r>
              <a:rPr lang="en-US"/>
              <a:t>.</a:t>
            </a:r>
            <a:endParaRPr lang="en-US">
              <a:ea typeface="Calibri"/>
              <a:cs typeface="Calibri"/>
            </a:endParaRPr>
          </a:p>
          <a:p>
            <a:r>
              <a:rPr lang="en-US" i="1"/>
              <a:t>* Adjusted from 2005 – 2024 using CPI Inflation Calculator of 33.94%, not nominal wage growth</a:t>
            </a:r>
            <a:endParaRPr lang="en-US"/>
          </a:p>
          <a:p>
            <a:endParaRPr lang="en-US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94413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474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and a child sitting outside a building&#10;&#10;Description automatically generated">
            <a:extLst>
              <a:ext uri="{FF2B5EF4-FFF2-40B4-BE49-F238E27FC236}">
                <a16:creationId xmlns:a16="http://schemas.microsoft.com/office/drawing/2014/main" id="{CFDFAE8E-4462-6700-D22A-92E8C9219E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6429" t="19" r="13683" b="-1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5916A72-388F-2801-0966-B57AE63CD1A2}"/>
              </a:ext>
            </a:extLst>
          </p:cNvPr>
          <p:cNvSpPr/>
          <p:nvPr userDrawn="1"/>
        </p:nvSpPr>
        <p:spPr>
          <a:xfrm>
            <a:off x="437322" y="0"/>
            <a:ext cx="5908431" cy="6856717"/>
          </a:xfrm>
          <a:prstGeom prst="rect">
            <a:avLst/>
          </a:prstGeom>
          <a:solidFill>
            <a:srgbClr val="6DB344">
              <a:alpha val="820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F9A3E86-E9E8-6776-F8F9-E04B1FB11592}"/>
              </a:ext>
            </a:extLst>
          </p:cNvPr>
          <p:cNvSpPr/>
          <p:nvPr userDrawn="1"/>
        </p:nvSpPr>
        <p:spPr>
          <a:xfrm>
            <a:off x="656109" y="313082"/>
            <a:ext cx="5470855" cy="6230551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pic>
        <p:nvPicPr>
          <p:cNvPr id="16" name="Picture 15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0E07A75F-E3C7-52E0-036A-A68ADC65C7F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109" y="3038208"/>
            <a:ext cx="5470855" cy="1094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125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26BC0C2-F304-D07E-EE7F-E4F2AA3F8512}"/>
              </a:ext>
            </a:extLst>
          </p:cNvPr>
          <p:cNvSpPr/>
          <p:nvPr userDrawn="1"/>
        </p:nvSpPr>
        <p:spPr>
          <a:xfrm>
            <a:off x="0" y="568569"/>
            <a:ext cx="5908431" cy="5720861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pic>
        <p:nvPicPr>
          <p:cNvPr id="10" name="Picture 9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0208B752-85D4-FB59-B883-38E77EFE09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4F3A107-45B0-198B-4DAC-8CDDB2D0C49D}"/>
              </a:ext>
            </a:extLst>
          </p:cNvPr>
          <p:cNvSpPr/>
          <p:nvPr userDrawn="1"/>
        </p:nvSpPr>
        <p:spPr>
          <a:xfrm>
            <a:off x="172279" y="1202091"/>
            <a:ext cx="5283203" cy="437673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A800777E-2A26-2098-29EA-431FB9EA6D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73619" y="1387621"/>
            <a:ext cx="5456823" cy="437673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68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DE4D7B87-A4D2-7D41-7BEF-6BE7484D58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74F60EB-DBC9-A86D-5586-9B3109761001}"/>
              </a:ext>
            </a:extLst>
          </p:cNvPr>
          <p:cNvSpPr/>
          <p:nvPr userDrawn="1"/>
        </p:nvSpPr>
        <p:spPr>
          <a:xfrm>
            <a:off x="601783" y="-2192"/>
            <a:ext cx="7551616" cy="303260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60F273D-43FD-2402-B410-D550B8484FF1}"/>
              </a:ext>
            </a:extLst>
          </p:cNvPr>
          <p:cNvSpPr/>
          <p:nvPr userDrawn="1"/>
        </p:nvSpPr>
        <p:spPr>
          <a:xfrm rot="16200000">
            <a:off x="-2806925" y="2804734"/>
            <a:ext cx="5952058" cy="338205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2BD81925-7432-90D6-5EC1-49FF549824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1782" y="1"/>
            <a:ext cx="7551616" cy="303041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6173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5F9B143D-62B3-9E9F-8E0F-8DA319A428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5CE4385-E9A9-F54D-9533-D37887A712A0}"/>
              </a:ext>
            </a:extLst>
          </p:cNvPr>
          <p:cNvSpPr/>
          <p:nvPr userDrawn="1"/>
        </p:nvSpPr>
        <p:spPr>
          <a:xfrm rot="16200000">
            <a:off x="-2530258" y="3547996"/>
            <a:ext cx="5398724" cy="338205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pic>
        <p:nvPicPr>
          <p:cNvPr id="11" name="Picture 1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35EFC714-4E45-D5B5-24BF-489F5EFC07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"/>
          </a:blip>
          <a:stretch>
            <a:fillRect/>
          </a:stretch>
        </p:blipFill>
        <p:spPr>
          <a:xfrm>
            <a:off x="7903923" y="1022124"/>
            <a:ext cx="5448825" cy="539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390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F00B90D-D36F-604A-32CE-9896D4F5049C}"/>
              </a:ext>
            </a:extLst>
          </p:cNvPr>
          <p:cNvSpPr/>
          <p:nvPr userDrawn="1"/>
        </p:nvSpPr>
        <p:spPr>
          <a:xfrm>
            <a:off x="1314450" y="1085850"/>
            <a:ext cx="11349364" cy="5480604"/>
          </a:xfrm>
          <a:prstGeom prst="rect">
            <a:avLst/>
          </a:prstGeom>
          <a:noFill/>
          <a:ln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pic>
        <p:nvPicPr>
          <p:cNvPr id="3" name="Picture 2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0AD2B38E-C5E8-0C93-DEBB-B6D09BF4A2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12D1B11-B324-0441-C479-215391C02C19}"/>
              </a:ext>
            </a:extLst>
          </p:cNvPr>
          <p:cNvSpPr/>
          <p:nvPr userDrawn="1"/>
        </p:nvSpPr>
        <p:spPr>
          <a:xfrm>
            <a:off x="195262" y="688698"/>
            <a:ext cx="4048126" cy="5480604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C221EC89-7C97-073B-C5DF-0A80592A3C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2458" y="875871"/>
            <a:ext cx="3653736" cy="510625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073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5F3C37E-53D4-D88A-3351-7D895FBDF9A7}"/>
              </a:ext>
            </a:extLst>
          </p:cNvPr>
          <p:cNvCxnSpPr>
            <a:cxnSpLocks/>
          </p:cNvCxnSpPr>
          <p:nvPr userDrawn="1"/>
        </p:nvCxnSpPr>
        <p:spPr>
          <a:xfrm>
            <a:off x="4241628" y="1261444"/>
            <a:ext cx="0" cy="4630615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A3779A0-413B-9B28-6706-16F7473ACA0D}"/>
              </a:ext>
            </a:extLst>
          </p:cNvPr>
          <p:cNvCxnSpPr>
            <a:cxnSpLocks/>
          </p:cNvCxnSpPr>
          <p:nvPr userDrawn="1"/>
        </p:nvCxnSpPr>
        <p:spPr>
          <a:xfrm>
            <a:off x="7970715" y="1261444"/>
            <a:ext cx="0" cy="4630012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BFE17B64-317B-8284-542D-DFC67846C3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C79FBADF-A3D4-DC44-075D-D22DAD4737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1366" y="1261445"/>
            <a:ext cx="1870899" cy="2464066"/>
          </a:xfrm>
        </p:spPr>
        <p:txBody>
          <a:bodyPr/>
          <a:lstStyle/>
          <a:p>
            <a:endParaRPr lang="en-US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BC4D8539-365F-9D5A-F4CF-3110696A86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60550" y="1261444"/>
            <a:ext cx="1870899" cy="2464066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3">
            <a:extLst>
              <a:ext uri="{FF2B5EF4-FFF2-40B4-BE49-F238E27FC236}">
                <a16:creationId xmlns:a16="http://schemas.microsoft.com/office/drawing/2014/main" id="{D60C3492-D585-53A6-1340-541DC4484BC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89636" y="1251660"/>
            <a:ext cx="1870899" cy="2464066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A7EAD314-F099-9CF3-2F4C-F4CC19A4990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072" y="4055716"/>
            <a:ext cx="2545485" cy="2006080"/>
          </a:xfrm>
        </p:spPr>
        <p:txBody>
          <a:bodyPr>
            <a:noAutofit/>
          </a:bodyPr>
          <a:lstStyle>
            <a:lvl1pPr marL="0" indent="0" algn="ctr">
              <a:buNone/>
              <a:defRPr sz="2000" b="0" i="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1E07765E-98CE-55D4-2997-BF472CED77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33429" y="4055716"/>
            <a:ext cx="2545485" cy="2006080"/>
          </a:xfrm>
        </p:spPr>
        <p:txBody>
          <a:bodyPr>
            <a:noAutofit/>
          </a:bodyPr>
          <a:lstStyle>
            <a:lvl1pPr marL="0" indent="0" algn="ctr">
              <a:buNone/>
              <a:defRPr sz="2000" b="0" i="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3C8174A7-27B7-F066-DF70-32CC3D0A3B5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552342" y="4055716"/>
            <a:ext cx="2545485" cy="2006080"/>
          </a:xfrm>
        </p:spPr>
        <p:txBody>
          <a:bodyPr>
            <a:noAutofit/>
          </a:bodyPr>
          <a:lstStyle>
            <a:lvl1pPr marL="0" indent="0" algn="ctr">
              <a:buNone/>
              <a:defRPr sz="2000" b="0" i="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928180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B423D228-BB60-6CAF-7C87-A8DCECC6AD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7D2C4C8-C57B-23C9-9D81-AD2EBAC2723D}"/>
              </a:ext>
            </a:extLst>
          </p:cNvPr>
          <p:cNvSpPr/>
          <p:nvPr userDrawn="1"/>
        </p:nvSpPr>
        <p:spPr>
          <a:xfrm rot="16200000">
            <a:off x="-2721166" y="3541846"/>
            <a:ext cx="5780540" cy="338205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E76B6815-69F3-6CC6-D23C-92A130A1A7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97788" y="1582374"/>
            <a:ext cx="7772400" cy="356625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868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99F6D368-26D2-7AF8-2A67-02AAE242F3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5315" y="1044521"/>
            <a:ext cx="6488533" cy="5558741"/>
          </a:xfrm>
        </p:spPr>
        <p:txBody>
          <a:bodyPr/>
          <a:lstStyle/>
          <a:p>
            <a:endParaRPr lang="en-US"/>
          </a:p>
        </p:txBody>
      </p:sp>
      <p:pic>
        <p:nvPicPr>
          <p:cNvPr id="6" name="Picture 5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8AD1AD0A-9681-0206-6E87-F053316833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F7EDBB8-7C68-4F5F-A729-C19DBBA85570}"/>
              </a:ext>
            </a:extLst>
          </p:cNvPr>
          <p:cNvCxnSpPr>
            <a:cxnSpLocks/>
          </p:cNvCxnSpPr>
          <p:nvPr userDrawn="1"/>
        </p:nvCxnSpPr>
        <p:spPr>
          <a:xfrm>
            <a:off x="282159" y="0"/>
            <a:ext cx="0" cy="6858000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1354940F-932D-4BA5-38FB-CB517411ED07}"/>
              </a:ext>
            </a:extLst>
          </p:cNvPr>
          <p:cNvSpPr/>
          <p:nvPr userDrawn="1"/>
        </p:nvSpPr>
        <p:spPr>
          <a:xfrm>
            <a:off x="488151" y="0"/>
            <a:ext cx="4727164" cy="6857999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B2BBC0DD-E798-56D8-79E2-E7DE1DA5F2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49318" y="2436859"/>
            <a:ext cx="3958530" cy="430023"/>
          </a:xfrm>
        </p:spPr>
        <p:txBody>
          <a:bodyPr>
            <a:normAutofit/>
          </a:bodyPr>
          <a:lstStyle>
            <a:lvl1pPr marL="0" indent="0">
              <a:buNone/>
              <a:defRPr sz="2400"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 DOLOR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DC3D0476-909A-FD06-171F-03BBCBBA8E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49318" y="2998976"/>
            <a:ext cx="3958530" cy="3030763"/>
          </a:xfr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423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62E053B-707A-9124-1F95-8BAE6988175D}"/>
              </a:ext>
            </a:extLst>
          </p:cNvPr>
          <p:cNvSpPr/>
          <p:nvPr userDrawn="1"/>
        </p:nvSpPr>
        <p:spPr>
          <a:xfrm>
            <a:off x="781877" y="452160"/>
            <a:ext cx="4115561" cy="6236650"/>
          </a:xfrm>
          <a:prstGeom prst="rect">
            <a:avLst/>
          </a:prstGeom>
          <a:noFill/>
          <a:ln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E73F023F-A31C-12FD-1FB6-C87ED14B49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CD127DA-B451-9135-3ACF-B8720356E28F}"/>
              </a:ext>
            </a:extLst>
          </p:cNvPr>
          <p:cNvCxnSpPr>
            <a:cxnSpLocks/>
          </p:cNvCxnSpPr>
          <p:nvPr userDrawn="1"/>
        </p:nvCxnSpPr>
        <p:spPr>
          <a:xfrm>
            <a:off x="5751437" y="1197187"/>
            <a:ext cx="0" cy="1460326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55301B-06BD-47A5-3F0F-F600AC713BBE}"/>
              </a:ext>
            </a:extLst>
          </p:cNvPr>
          <p:cNvCxnSpPr>
            <a:cxnSpLocks/>
          </p:cNvCxnSpPr>
          <p:nvPr userDrawn="1"/>
        </p:nvCxnSpPr>
        <p:spPr>
          <a:xfrm>
            <a:off x="5751437" y="3052491"/>
            <a:ext cx="0" cy="1460326"/>
          </a:xfrm>
          <a:prstGeom prst="line">
            <a:avLst/>
          </a:prstGeom>
          <a:ln>
            <a:solidFill>
              <a:srgbClr val="FAA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1C8B17A-D6AD-C35C-E927-8471D84B1EB8}"/>
              </a:ext>
            </a:extLst>
          </p:cNvPr>
          <p:cNvCxnSpPr>
            <a:cxnSpLocks/>
          </p:cNvCxnSpPr>
          <p:nvPr userDrawn="1"/>
        </p:nvCxnSpPr>
        <p:spPr>
          <a:xfrm>
            <a:off x="5751437" y="4921048"/>
            <a:ext cx="0" cy="1460326"/>
          </a:xfrm>
          <a:prstGeom prst="line">
            <a:avLst/>
          </a:prstGeom>
          <a:ln>
            <a:solidFill>
              <a:srgbClr val="01B6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EE4D8BAB-5AE3-E442-31AB-4B3A9FDF64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1739" y="169191"/>
            <a:ext cx="4227295" cy="6340942"/>
          </a:xfrm>
        </p:spPr>
        <p:txBody>
          <a:bodyPr/>
          <a:lstStyle/>
          <a:p>
            <a:endParaRPr lang="en-US"/>
          </a:p>
        </p:txBody>
      </p:sp>
      <p:sp>
        <p:nvSpPr>
          <p:cNvPr id="26" name="Text Placeholder 22">
            <a:extLst>
              <a:ext uri="{FF2B5EF4-FFF2-40B4-BE49-F238E27FC236}">
                <a16:creationId xmlns:a16="http://schemas.microsoft.com/office/drawing/2014/main" id="{6A5D53E7-79B0-628A-D120-91F7CAEFCD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16650" y="1110108"/>
            <a:ext cx="3857075" cy="376237"/>
          </a:xfrm>
        </p:spPr>
        <p:txBody>
          <a:bodyPr>
            <a:noAutofit/>
          </a:bodyPr>
          <a:lstStyle>
            <a:lvl1pPr marL="0" indent="0">
              <a:buNone/>
              <a:defRPr sz="20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 DOLOR</a:t>
            </a:r>
          </a:p>
        </p:txBody>
      </p:sp>
      <p:sp>
        <p:nvSpPr>
          <p:cNvPr id="27" name="Text Placeholder 22">
            <a:extLst>
              <a:ext uri="{FF2B5EF4-FFF2-40B4-BE49-F238E27FC236}">
                <a16:creationId xmlns:a16="http://schemas.microsoft.com/office/drawing/2014/main" id="{346B4162-BCCD-6E39-40E9-AE3FC370B9A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16649" y="3060175"/>
            <a:ext cx="3857075" cy="376237"/>
          </a:xfrm>
        </p:spPr>
        <p:txBody>
          <a:bodyPr>
            <a:noAutofit/>
          </a:bodyPr>
          <a:lstStyle>
            <a:lvl1pPr marL="0" indent="0">
              <a:buNone/>
              <a:defRPr sz="2000" b="1" i="0">
                <a:solidFill>
                  <a:srgbClr val="FAA61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 DOLOR</a:t>
            </a:r>
          </a:p>
        </p:txBody>
      </p:sp>
      <p:sp>
        <p:nvSpPr>
          <p:cNvPr id="28" name="Text Placeholder 22">
            <a:extLst>
              <a:ext uri="{FF2B5EF4-FFF2-40B4-BE49-F238E27FC236}">
                <a16:creationId xmlns:a16="http://schemas.microsoft.com/office/drawing/2014/main" id="{643E629C-2BB0-CCAA-4299-3A2087E0634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16649" y="4921048"/>
            <a:ext cx="3857075" cy="376237"/>
          </a:xfrm>
        </p:spPr>
        <p:txBody>
          <a:bodyPr>
            <a:noAutofit/>
          </a:bodyPr>
          <a:lstStyle>
            <a:lvl1pPr marL="0" indent="0">
              <a:buNone/>
              <a:defRPr sz="2000" b="1" i="0">
                <a:solidFill>
                  <a:srgbClr val="01B6D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 DOLOR</a:t>
            </a:r>
          </a:p>
        </p:txBody>
      </p:sp>
      <p:sp>
        <p:nvSpPr>
          <p:cNvPr id="32" name="Text Placeholder 22">
            <a:extLst>
              <a:ext uri="{FF2B5EF4-FFF2-40B4-BE49-F238E27FC236}">
                <a16:creationId xmlns:a16="http://schemas.microsoft.com/office/drawing/2014/main" id="{EBEBE7F5-3A46-13CB-C4E4-5578A9188E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16648" y="1515275"/>
            <a:ext cx="3857075" cy="1142238"/>
          </a:xfrm>
        </p:spPr>
        <p:txBody>
          <a:bodyPr>
            <a:noAutofit/>
          </a:bodyPr>
          <a:lstStyle>
            <a:lvl1pPr marL="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33" name="Text Placeholder 22">
            <a:extLst>
              <a:ext uri="{FF2B5EF4-FFF2-40B4-BE49-F238E27FC236}">
                <a16:creationId xmlns:a16="http://schemas.microsoft.com/office/drawing/2014/main" id="{C028609A-4257-F718-F4BD-2DD3428DA6C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16647" y="3419221"/>
            <a:ext cx="3857075" cy="1142238"/>
          </a:xfrm>
        </p:spPr>
        <p:txBody>
          <a:bodyPr>
            <a:noAutofit/>
          </a:bodyPr>
          <a:lstStyle>
            <a:lvl1pPr marL="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34" name="Text Placeholder 22">
            <a:extLst>
              <a:ext uri="{FF2B5EF4-FFF2-40B4-BE49-F238E27FC236}">
                <a16:creationId xmlns:a16="http://schemas.microsoft.com/office/drawing/2014/main" id="{80487554-50A3-9679-68EB-9E4B5D2443F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16646" y="5251774"/>
            <a:ext cx="3857075" cy="1142238"/>
          </a:xfrm>
        </p:spPr>
        <p:txBody>
          <a:bodyPr>
            <a:noAutofit/>
          </a:bodyPr>
          <a:lstStyle>
            <a:lvl1pPr marL="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064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2D4491F-931D-1CB6-72C6-4361DDEA1523}"/>
              </a:ext>
            </a:extLst>
          </p:cNvPr>
          <p:cNvSpPr/>
          <p:nvPr userDrawn="1"/>
        </p:nvSpPr>
        <p:spPr>
          <a:xfrm rot="16200000">
            <a:off x="-2530258" y="3547996"/>
            <a:ext cx="5398724" cy="338205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4B7CF69D-290B-AF1F-D479-974B5AC1B4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586A6408-AE89-BF62-E52C-D8F405D9BA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04065" y="1017735"/>
            <a:ext cx="3980845" cy="5398725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A0EEEB30-91EC-6303-068A-267C84D198E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561" y="1123238"/>
            <a:ext cx="5063287" cy="892175"/>
          </a:xfrm>
        </p:spPr>
        <p:txBody>
          <a:bodyPr>
            <a:noAutofit/>
          </a:bodyPr>
          <a:lstStyle>
            <a:lvl1pPr marL="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1pPr>
            <a:lvl2pPr marL="4572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2pPr>
            <a:lvl3pPr marL="9144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3pPr>
            <a:lvl4pPr marL="13716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4pPr>
            <a:lvl5pPr marL="18288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.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1B3EA76-C3A1-7573-C3C4-AA96FBFCEF8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0560" y="2166275"/>
            <a:ext cx="7341150" cy="4250185"/>
          </a:xfrm>
        </p:spPr>
        <p:txBody>
          <a:bodyPr>
            <a:noAutofit/>
          </a:bodyPr>
          <a:lstStyle>
            <a:lvl1pPr marL="0" indent="0">
              <a:buNone/>
              <a:defRPr sz="20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1pPr>
            <a:lvl2pPr marL="4572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2pPr>
            <a:lvl3pPr marL="9144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3pPr>
            <a:lvl4pPr marL="13716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4pPr>
            <a:lvl5pPr marL="18288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30709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26BC0C2-F304-D07E-EE7F-E4F2AA3F8512}"/>
              </a:ext>
            </a:extLst>
          </p:cNvPr>
          <p:cNvSpPr/>
          <p:nvPr userDrawn="1"/>
        </p:nvSpPr>
        <p:spPr>
          <a:xfrm>
            <a:off x="0" y="568569"/>
            <a:ext cx="5908431" cy="5720861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0208B752-85D4-FB59-B883-38E77EFE09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4F3A107-45B0-198B-4DAC-8CDDB2D0C49D}"/>
              </a:ext>
            </a:extLst>
          </p:cNvPr>
          <p:cNvSpPr/>
          <p:nvPr userDrawn="1"/>
        </p:nvSpPr>
        <p:spPr>
          <a:xfrm>
            <a:off x="172279" y="1202091"/>
            <a:ext cx="5283203" cy="437673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A800777E-2A26-2098-29EA-431FB9EA6D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73619" y="1387621"/>
            <a:ext cx="5456823" cy="4376735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14AA8E0D-7709-ABBF-1367-846939C60DE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90972" y="2408016"/>
            <a:ext cx="4967042" cy="995363"/>
          </a:xfrm>
        </p:spPr>
        <p:txBody>
          <a:bodyPr>
            <a:noAutofit/>
          </a:bodyPr>
          <a:lstStyle>
            <a:lvl1pPr marL="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1pPr>
            <a:lvl2pPr marL="4572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2pPr>
            <a:lvl3pPr marL="9144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3pPr>
            <a:lvl4pPr marL="13716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4pPr>
            <a:lvl5pPr marL="18288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.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4AAEF49E-6093-A6A7-0DD1-2D0BAE2A86F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90972" y="3621953"/>
            <a:ext cx="4967042" cy="2244969"/>
          </a:xfrm>
        </p:spPr>
        <p:txBody>
          <a:bodyPr>
            <a:noAutofit/>
          </a:bodyPr>
          <a:lstStyle>
            <a:lvl1pPr marL="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2pPr>
            <a:lvl3pPr marL="9144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3pPr>
            <a:lvl4pPr marL="13716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4pPr>
            <a:lvl5pPr marL="18288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4968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1BFF5D-8EA1-AC70-75D7-44F0C9654967}"/>
              </a:ext>
            </a:extLst>
          </p:cNvPr>
          <p:cNvSpPr/>
          <p:nvPr userDrawn="1"/>
        </p:nvSpPr>
        <p:spPr>
          <a:xfrm>
            <a:off x="0" y="5964988"/>
            <a:ext cx="12192000" cy="893012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3B2EB8-9A82-7DE0-C63C-B1516CB0B4FD}"/>
              </a:ext>
            </a:extLst>
          </p:cNvPr>
          <p:cNvSpPr/>
          <p:nvPr userDrawn="1"/>
        </p:nvSpPr>
        <p:spPr>
          <a:xfrm>
            <a:off x="1152519" y="618257"/>
            <a:ext cx="9886951" cy="5468583"/>
          </a:xfrm>
          <a:prstGeom prst="rect">
            <a:avLst/>
          </a:prstGeom>
          <a:noFill/>
          <a:ln w="19050"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A8CF072-551B-022C-50BF-6EAE587456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4379" y="5964988"/>
            <a:ext cx="4283241" cy="85664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A22B281-5FA9-1EC5-1723-F9159B0DA350}"/>
              </a:ext>
            </a:extLst>
          </p:cNvPr>
          <p:cNvSpPr/>
          <p:nvPr userDrawn="1"/>
        </p:nvSpPr>
        <p:spPr>
          <a:xfrm>
            <a:off x="3455943" y="242047"/>
            <a:ext cx="5280107" cy="7215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A679081E-735E-7542-7FE3-5F2B9F6E2EEE}"/>
              </a:ext>
            </a:extLst>
          </p:cNvPr>
          <p:cNvSpPr txBox="1">
            <a:spLocks/>
          </p:cNvSpPr>
          <p:nvPr userDrawn="1"/>
        </p:nvSpPr>
        <p:spPr>
          <a:xfrm>
            <a:off x="4129013" y="329180"/>
            <a:ext cx="3933965" cy="547295"/>
          </a:xfrm>
          <a:prstGeom prst="rect">
            <a:avLst/>
          </a:prstGeom>
        </p:spPr>
        <p:txBody>
          <a:bodyPr vert="horz" lIns="0" tIns="0" rIns="0" bIns="0" rtlCol="0" anchor="ctr" anchorCtr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4000">
              <a:solidFill>
                <a:srgbClr val="58595B"/>
              </a:solidFill>
              <a:latin typeface="Aptos Light" panose="020B0004020202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DDEF6D-78D4-9891-69CD-5EDF6A6421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02593" y="1152799"/>
            <a:ext cx="8786810" cy="481219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76DBC397-DBEC-0712-9A32-2914ED85233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78945" y="336780"/>
            <a:ext cx="4937525" cy="539695"/>
          </a:xfrm>
        </p:spPr>
        <p:txBody>
          <a:bodyPr>
            <a:noAutofit/>
          </a:bodyPr>
          <a:lstStyle>
            <a:lvl1pPr marL="0" indent="0" algn="ctr">
              <a:buNone/>
              <a:defRPr sz="3200" b="0" i="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17244769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5F9B143D-62B3-9E9F-8E0F-8DA319A428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5CE4385-E9A9-F54D-9533-D37887A712A0}"/>
              </a:ext>
            </a:extLst>
          </p:cNvPr>
          <p:cNvSpPr/>
          <p:nvPr userDrawn="1"/>
        </p:nvSpPr>
        <p:spPr>
          <a:xfrm rot="16200000">
            <a:off x="-2530258" y="3547996"/>
            <a:ext cx="5398724" cy="338205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35EFC714-4E45-D5B5-24BF-489F5EFC07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"/>
          </a:blip>
          <a:stretch>
            <a:fillRect/>
          </a:stretch>
        </p:blipFill>
        <p:spPr>
          <a:xfrm>
            <a:off x="7903923" y="1022124"/>
            <a:ext cx="5448825" cy="5394337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28BE622-4490-CDD7-E4AF-7F8398BFC7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2480" y="1269130"/>
            <a:ext cx="8131909" cy="622300"/>
          </a:xfrm>
        </p:spPr>
        <p:txBody>
          <a:bodyPr>
            <a:noAutofit/>
          </a:bodyPr>
          <a:lstStyle>
            <a:lvl1pPr marL="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1pPr>
            <a:lvl2pPr marL="4572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2pPr>
            <a:lvl3pPr marL="9144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3pPr>
            <a:lvl4pPr marL="13716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4pPr>
            <a:lvl5pPr marL="18288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.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A98879D-116C-FC4A-BC2B-1C744B91B5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32482" y="2090935"/>
            <a:ext cx="7271442" cy="4325526"/>
          </a:xfrm>
        </p:spPr>
        <p:txBody>
          <a:bodyPr>
            <a:noAutofit/>
          </a:bodyPr>
          <a:lstStyle>
            <a:lvl1pPr marL="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2pPr>
            <a:lvl3pPr marL="9144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3pPr>
            <a:lvl4pPr marL="13716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4pPr>
            <a:lvl5pPr marL="18288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043909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F00B90D-D36F-604A-32CE-9896D4F5049C}"/>
              </a:ext>
            </a:extLst>
          </p:cNvPr>
          <p:cNvSpPr/>
          <p:nvPr userDrawn="1"/>
        </p:nvSpPr>
        <p:spPr>
          <a:xfrm>
            <a:off x="1314450" y="1085850"/>
            <a:ext cx="11349364" cy="5480604"/>
          </a:xfrm>
          <a:prstGeom prst="rect">
            <a:avLst/>
          </a:prstGeom>
          <a:noFill/>
          <a:ln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0AD2B38E-C5E8-0C93-DEBB-B6D09BF4A2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12D1B11-B324-0441-C479-215391C02C19}"/>
              </a:ext>
            </a:extLst>
          </p:cNvPr>
          <p:cNvSpPr/>
          <p:nvPr userDrawn="1"/>
        </p:nvSpPr>
        <p:spPr>
          <a:xfrm>
            <a:off x="195262" y="688698"/>
            <a:ext cx="4048126" cy="5480604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C221EC89-7C97-073B-C5DF-0A80592A3C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2458" y="875871"/>
            <a:ext cx="3653736" cy="510625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37990533-CB98-B9A4-B7C3-EC3754D2E8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52158" y="1298855"/>
            <a:ext cx="7544579" cy="5159818"/>
          </a:xfrm>
        </p:spPr>
        <p:txBody>
          <a:bodyPr>
            <a:noAutofit/>
          </a:bodyPr>
          <a:lstStyle>
            <a:lvl1pPr marL="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2pPr>
            <a:lvl3pPr marL="9144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3pPr>
            <a:lvl4pPr marL="13716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4pPr>
            <a:lvl5pPr marL="1828800" indent="0">
              <a:buNone/>
              <a:defRPr sz="3200" b="0" i="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079073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5F3C37E-53D4-D88A-3351-7D895FBDF9A7}"/>
              </a:ext>
            </a:extLst>
          </p:cNvPr>
          <p:cNvCxnSpPr>
            <a:cxnSpLocks/>
          </p:cNvCxnSpPr>
          <p:nvPr userDrawn="1"/>
        </p:nvCxnSpPr>
        <p:spPr>
          <a:xfrm>
            <a:off x="4301393" y="1261444"/>
            <a:ext cx="0" cy="4630615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A3779A0-413B-9B28-6706-16F7473ACA0D}"/>
              </a:ext>
            </a:extLst>
          </p:cNvPr>
          <p:cNvCxnSpPr>
            <a:cxnSpLocks/>
          </p:cNvCxnSpPr>
          <p:nvPr userDrawn="1"/>
        </p:nvCxnSpPr>
        <p:spPr>
          <a:xfrm>
            <a:off x="7970715" y="1261444"/>
            <a:ext cx="0" cy="4630012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BFE17B64-317B-8284-542D-DFC67846C3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C79FBADF-A3D4-DC44-075D-D22DAD4737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1366" y="1261445"/>
            <a:ext cx="1870899" cy="2464066"/>
          </a:xfrm>
        </p:spPr>
        <p:txBody>
          <a:bodyPr/>
          <a:lstStyle/>
          <a:p>
            <a:endParaRPr lang="en-US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BC4D8539-365F-9D5A-F4CF-3110696A86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80687" y="1261445"/>
            <a:ext cx="1870899" cy="2464066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3">
            <a:extLst>
              <a:ext uri="{FF2B5EF4-FFF2-40B4-BE49-F238E27FC236}">
                <a16:creationId xmlns:a16="http://schemas.microsoft.com/office/drawing/2014/main" id="{D60C3492-D585-53A6-1340-541DC4484BC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26698" y="1261445"/>
            <a:ext cx="1870899" cy="2464066"/>
          </a:xfrm>
        </p:spPr>
        <p:txBody>
          <a:bodyPr/>
          <a:lstStyle/>
          <a:p>
            <a:endParaRPr lang="en-US"/>
          </a:p>
        </p:txBody>
      </p:sp>
      <p:sp>
        <p:nvSpPr>
          <p:cNvPr id="28" name="Text Placeholder 19">
            <a:extLst>
              <a:ext uri="{FF2B5EF4-FFF2-40B4-BE49-F238E27FC236}">
                <a16:creationId xmlns:a16="http://schemas.microsoft.com/office/drawing/2014/main" id="{7BDB2FF5-CE84-A3FA-5772-3C8A701E51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459" y="3976369"/>
            <a:ext cx="2829696" cy="518983"/>
          </a:xfrm>
        </p:spPr>
        <p:txBody>
          <a:bodyPr>
            <a:noAutofit/>
          </a:bodyPr>
          <a:lstStyle>
            <a:lvl1pPr marL="0" indent="0" algn="l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9" name="Text Placeholder 19">
            <a:extLst>
              <a:ext uri="{FF2B5EF4-FFF2-40B4-BE49-F238E27FC236}">
                <a16:creationId xmlns:a16="http://schemas.microsoft.com/office/drawing/2014/main" id="{6D2F93F1-4358-503C-6F36-E3A87315AA3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63459" y="4455996"/>
            <a:ext cx="2829696" cy="2006080"/>
          </a:xfrm>
        </p:spPr>
        <p:txBody>
          <a:bodyPr>
            <a:noAutofit/>
          </a:bodyPr>
          <a:lstStyle>
            <a:lvl1pPr marL="0" indent="0" algn="l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32" name="Text Placeholder 19">
            <a:extLst>
              <a:ext uri="{FF2B5EF4-FFF2-40B4-BE49-F238E27FC236}">
                <a16:creationId xmlns:a16="http://schemas.microsoft.com/office/drawing/2014/main" id="{C6297004-EC93-5DB2-1D1B-D7CA8CC2021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24525" y="3976369"/>
            <a:ext cx="2829696" cy="518983"/>
          </a:xfrm>
        </p:spPr>
        <p:txBody>
          <a:bodyPr>
            <a:noAutofit/>
          </a:bodyPr>
          <a:lstStyle>
            <a:lvl1pPr marL="0" indent="0" algn="l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33" name="Text Placeholder 19">
            <a:extLst>
              <a:ext uri="{FF2B5EF4-FFF2-40B4-BE49-F238E27FC236}">
                <a16:creationId xmlns:a16="http://schemas.microsoft.com/office/drawing/2014/main" id="{9A0260C5-F5A3-8B34-F31E-50AFC3269B2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24525" y="4455996"/>
            <a:ext cx="2829696" cy="2006080"/>
          </a:xfrm>
        </p:spPr>
        <p:txBody>
          <a:bodyPr>
            <a:noAutofit/>
          </a:bodyPr>
          <a:lstStyle>
            <a:lvl1pPr marL="0" indent="0" algn="l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36" name="Text Placeholder 19">
            <a:extLst>
              <a:ext uri="{FF2B5EF4-FFF2-40B4-BE49-F238E27FC236}">
                <a16:creationId xmlns:a16="http://schemas.microsoft.com/office/drawing/2014/main" id="{A8E7DF53-264B-25DE-C075-87FF50F3CC5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91443" y="3987944"/>
            <a:ext cx="2829696" cy="518983"/>
          </a:xfrm>
        </p:spPr>
        <p:txBody>
          <a:bodyPr>
            <a:noAutofit/>
          </a:bodyPr>
          <a:lstStyle>
            <a:lvl1pPr marL="0" indent="0" algn="l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37" name="Text Placeholder 19">
            <a:extLst>
              <a:ext uri="{FF2B5EF4-FFF2-40B4-BE49-F238E27FC236}">
                <a16:creationId xmlns:a16="http://schemas.microsoft.com/office/drawing/2014/main" id="{C8904195-7CB1-D0D3-8FAF-1AD6105F852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91443" y="4467571"/>
            <a:ext cx="2829696" cy="2006080"/>
          </a:xfrm>
        </p:spPr>
        <p:txBody>
          <a:bodyPr>
            <a:noAutofit/>
          </a:bodyPr>
          <a:lstStyle>
            <a:lvl1pPr marL="0" indent="0" algn="l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928180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92DAA10-1C6E-40BE-A9F5-5742700E7D53}"/>
              </a:ext>
            </a:extLst>
          </p:cNvPr>
          <p:cNvSpPr/>
          <p:nvPr userDrawn="1"/>
        </p:nvSpPr>
        <p:spPr>
          <a:xfrm>
            <a:off x="656109" y="313082"/>
            <a:ext cx="5470855" cy="6230551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446C8D0-4995-C669-8AA4-0AD2FEFE5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743200" cy="365125"/>
          </a:xfrm>
        </p:spPr>
        <p:txBody>
          <a:bodyPr/>
          <a:lstStyle/>
          <a:p>
            <a:fld id="{09992B6A-21BA-8942-A9EE-F34B8EA4EED5}" type="slidenum">
              <a:rPr lang="en-US" smtClean="0"/>
              <a:t>‹#›</a:t>
            </a:fld>
            <a:endParaRPr lang="en-US"/>
          </a:p>
        </p:txBody>
      </p:sp>
      <p:pic>
        <p:nvPicPr>
          <p:cNvPr id="3" name="Picture 2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149E4183-A883-9620-E017-BF5BC39675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71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 / Small Quote (Gol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720841" y="304800"/>
            <a:ext cx="4263535" cy="6038201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3980" y="400424"/>
            <a:ext cx="4334773" cy="59425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0" y="1378747"/>
            <a:ext cx="4374194" cy="292934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82880" indent="0">
              <a:spcBef>
                <a:spcPts val="3500"/>
              </a:spcBef>
              <a:buNone/>
              <a:defRPr i="1">
                <a:latin typeface="+mj-lt"/>
              </a:defRPr>
            </a:lvl2pPr>
          </a:lstStyle>
          <a:p>
            <a:pPr lvl="0"/>
            <a:r>
              <a:rPr lang="en-US"/>
              <a:t>“Quote.”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6580677" y="4581325"/>
            <a:ext cx="3605240" cy="506248"/>
          </a:xfrm>
        </p:spPr>
        <p:txBody>
          <a:bodyPr>
            <a:normAutofit/>
          </a:bodyPr>
          <a:lstStyle>
            <a:lvl1pPr marL="4763" indent="0" algn="ctr">
              <a:lnSpc>
                <a:spcPct val="100000"/>
              </a:lnSpc>
              <a:spcBef>
                <a:spcPts val="0"/>
              </a:spcBef>
              <a:buNone/>
              <a:tabLst/>
              <a:defRPr sz="1800" spc="100" baseline="0">
                <a:solidFill>
                  <a:srgbClr val="6DB344"/>
                </a:solidFill>
                <a:latin typeface="Roboto Slab" pitchFamily="2" charset="0"/>
                <a:ea typeface="Roboto Slab" pitchFamily="2" charset="0"/>
              </a:defRPr>
            </a:lvl1pPr>
            <a:lvl2pPr marL="4763" indent="0">
              <a:lnSpc>
                <a:spcPct val="100000"/>
              </a:lnSpc>
              <a:spcBef>
                <a:spcPts val="0"/>
              </a:spcBef>
              <a:buNone/>
              <a:tabLst/>
              <a:defRPr sz="1600" i="1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defRPr>
            </a:lvl2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26A8BBF-3621-614E-A8BD-63CAF9A756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pic>
        <p:nvPicPr>
          <p:cNvPr id="2" name="Picture 1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F1D7DF64-FF20-9E3B-FAC2-2EB0BF4B96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143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kinny Photo Left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14CA99B-1C29-B035-587B-88D0688473A3}"/>
              </a:ext>
            </a:extLst>
          </p:cNvPr>
          <p:cNvSpPr/>
          <p:nvPr userDrawn="1"/>
        </p:nvSpPr>
        <p:spPr>
          <a:xfrm>
            <a:off x="0" y="842267"/>
            <a:ext cx="4852894" cy="5349357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8471" y="2020047"/>
            <a:ext cx="5934917" cy="3816257"/>
          </a:xfrm>
        </p:spPr>
        <p:txBody>
          <a:bodyPr anchor="t" anchorCtr="0"/>
          <a:lstStyle>
            <a:lvl1pPr>
              <a:defRPr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 sz="18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>
              <a:defRPr sz="18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>
              <a:defRPr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>
              <a:defRPr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1435011"/>
            <a:ext cx="4249553" cy="4543664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3DC57D1-818A-3B48-9EFC-82C14F8DA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8471" y="1343464"/>
            <a:ext cx="5934916" cy="426720"/>
          </a:xfrm>
        </p:spPr>
        <p:txBody>
          <a:bodyPr anchor="b" anchorCtr="0"/>
          <a:lstStyle>
            <a:lvl1pPr>
              <a:defRPr sz="3200"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6E6E3F-76F8-E7AA-22EB-C7E358B3BF36}"/>
              </a:ext>
            </a:extLst>
          </p:cNvPr>
          <p:cNvSpPr/>
          <p:nvPr userDrawn="1"/>
        </p:nvSpPr>
        <p:spPr>
          <a:xfrm>
            <a:off x="-59765" y="1268165"/>
            <a:ext cx="4482354" cy="44975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62B3294C-0C22-D7B2-3922-7BA5EFB0C7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98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>
          <p15:clr>
            <a:srgbClr val="FBAE40"/>
          </p15:clr>
        </p15:guide>
        <p15:guide id="2" pos="384">
          <p15:clr>
            <a:srgbClr val="FBAE40"/>
          </p15:clr>
        </p15:guide>
        <p15:guide id="3" pos="2784">
          <p15:clr>
            <a:srgbClr val="FBAE40"/>
          </p15:clr>
        </p15:guide>
        <p15:guide id="4" orient="horz" pos="984">
          <p15:clr>
            <a:srgbClr val="FBAE40"/>
          </p15:clr>
        </p15:guide>
        <p15:guide id="5" pos="2976">
          <p15:clr>
            <a:srgbClr val="FBAE40"/>
          </p15:clr>
        </p15:guide>
        <p15:guide id="6" pos="729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49960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4440FD-3414-374B-A9AC-A45E138B26C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rgbClr val="6DB344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0696728A-C6A1-324D-87E9-7D4245B376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820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arge Photo (Header 2, Subhead 2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1BE1C05-906C-8D4F-9C8B-5E6B27386C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7192963" cy="6858000"/>
          </a:xfrm>
        </p:spPr>
        <p:txBody>
          <a:bodyPr/>
          <a:lstStyle/>
          <a:p>
            <a:r>
              <a:rPr lang="en-US"/>
              <a:t>Click to insert Photo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E50BE6D-7849-0741-AF8C-80E856EFA4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20">
            <a:extLst>
              <a:ext uri="{FF2B5EF4-FFF2-40B4-BE49-F238E27FC236}">
                <a16:creationId xmlns:a16="http://schemas.microsoft.com/office/drawing/2014/main" id="{745B4DFF-A6D4-3B4A-B5E7-1E18AAAB37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33360" y="2663485"/>
            <a:ext cx="3709508" cy="906475"/>
          </a:xfrm>
        </p:spPr>
        <p:txBody>
          <a:bodyPr>
            <a:noAutofit/>
          </a:bodyPr>
          <a:lstStyle>
            <a:lvl1pPr marL="0" indent="0">
              <a:buNone/>
              <a:defRPr sz="3200" b="0" i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/>
              <a:t>Header 01 </a:t>
            </a:r>
            <a:br>
              <a:rPr lang="en-US"/>
            </a:br>
            <a:r>
              <a:rPr lang="en-US"/>
              <a:t>Two Lines</a:t>
            </a:r>
          </a:p>
        </p:txBody>
      </p:sp>
      <p:sp>
        <p:nvSpPr>
          <p:cNvPr id="12" name="Text Placeholder 22">
            <a:extLst>
              <a:ext uri="{FF2B5EF4-FFF2-40B4-BE49-F238E27FC236}">
                <a16:creationId xmlns:a16="http://schemas.microsoft.com/office/drawing/2014/main" id="{0C83B1D3-D18A-454D-9309-764AEC36E84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33360" y="3758301"/>
            <a:ext cx="3709508" cy="5770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lang="en-US" sz="2000" i="1" smtClean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cs typeface="Museo Sans 50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US"/>
              <a:t>Subhead 01</a:t>
            </a:r>
          </a:p>
          <a:p>
            <a:r>
              <a:rPr lang="en-US"/>
              <a:t>Two Lines</a:t>
            </a:r>
          </a:p>
        </p:txBody>
      </p:sp>
    </p:spTree>
    <p:extLst>
      <p:ext uri="{BB962C8B-B14F-4D97-AF65-F5344CB8AC3E}">
        <p14:creationId xmlns:p14="http://schemas.microsoft.com/office/powerpoint/2010/main" val="2165949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rge Photo (Header 2, Subhead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1BE1C05-906C-8D4F-9C8B-5E6B27386C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7192963" cy="6858000"/>
          </a:xfrm>
        </p:spPr>
        <p:txBody>
          <a:bodyPr/>
          <a:lstStyle/>
          <a:p>
            <a:r>
              <a:rPr lang="en-US"/>
              <a:t>Click to insert Photo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E50BE6D-7849-0741-AF8C-80E856EFA4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20">
            <a:extLst>
              <a:ext uri="{FF2B5EF4-FFF2-40B4-BE49-F238E27FC236}">
                <a16:creationId xmlns:a16="http://schemas.microsoft.com/office/drawing/2014/main" id="{745B4DFF-A6D4-3B4A-B5E7-1E18AAAB37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33360" y="2663485"/>
            <a:ext cx="3709508" cy="906475"/>
          </a:xfrm>
        </p:spPr>
        <p:txBody>
          <a:bodyPr>
            <a:noAutofit/>
          </a:bodyPr>
          <a:lstStyle>
            <a:lvl1pPr marL="0" indent="0">
              <a:buNone/>
              <a:defRPr sz="3200" b="0" i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/>
              <a:t>Header 01 </a:t>
            </a:r>
            <a:br>
              <a:rPr lang="en-US"/>
            </a:br>
            <a:r>
              <a:rPr lang="en-US"/>
              <a:t>Two Lines</a:t>
            </a:r>
          </a:p>
        </p:txBody>
      </p:sp>
      <p:sp>
        <p:nvSpPr>
          <p:cNvPr id="12" name="Text Placeholder 22">
            <a:extLst>
              <a:ext uri="{FF2B5EF4-FFF2-40B4-BE49-F238E27FC236}">
                <a16:creationId xmlns:a16="http://schemas.microsoft.com/office/drawing/2014/main" id="{0C83B1D3-D18A-454D-9309-764AEC36E84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33360" y="3758301"/>
            <a:ext cx="3709508" cy="5770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lang="en-US" sz="2000" i="1" smtClean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cs typeface="Museo Sans 50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US"/>
              <a:t>Subhead 01</a:t>
            </a:r>
          </a:p>
          <a:p>
            <a:r>
              <a:rPr lang="en-US"/>
              <a:t>Two Lines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209760C-D5F8-6C4F-80E6-99DFEF728D2D}"/>
              </a:ext>
            </a:extLst>
          </p:cNvPr>
          <p:cNvCxnSpPr>
            <a:cxnSpLocks/>
          </p:cNvCxnSpPr>
          <p:nvPr userDrawn="1"/>
        </p:nvCxnSpPr>
        <p:spPr>
          <a:xfrm>
            <a:off x="7833360" y="3531750"/>
            <a:ext cx="3709508" cy="0"/>
          </a:xfrm>
          <a:prstGeom prst="line">
            <a:avLst/>
          </a:prstGeom>
          <a:ln>
            <a:solidFill>
              <a:srgbClr val="A2C2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772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E41F5D6-71C7-8540-A903-95BE29BA58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F348B2-0D7A-CB00-BB2E-AF95108B65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204" t="-4482" r="-1763" b="-4485"/>
          <a:stretch/>
        </p:blipFill>
        <p:spPr>
          <a:xfrm>
            <a:off x="5753983" y="-409944"/>
            <a:ext cx="8173422" cy="79711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3616960"/>
            <a:ext cx="8227542" cy="1312075"/>
          </a:xfrm>
        </p:spPr>
        <p:txBody>
          <a:bodyPr anchor="b" anchorCtr="0"/>
          <a:lstStyle>
            <a:lvl1pPr algn="l">
              <a:defRPr sz="5400" b="0" i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21F85-DFB0-C94F-B82E-F2E18576B0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113" y="5029200"/>
            <a:ext cx="8251825" cy="1238250"/>
          </a:xfrm>
        </p:spPr>
        <p:txBody>
          <a:bodyPr anchor="t" anchorCtr="0"/>
          <a:lstStyle>
            <a:lvl1pPr marL="0" indent="0">
              <a:buNone/>
              <a:defRPr sz="3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sub title</a:t>
            </a:r>
          </a:p>
        </p:txBody>
      </p:sp>
      <p:pic>
        <p:nvPicPr>
          <p:cNvPr id="16" name="Picture 15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0743563E-58C4-2A46-B604-130A5216489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276" y="700545"/>
            <a:ext cx="7196530" cy="131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2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">
                                      <p:cBhvr>
                                        <p:cTn id="6" dur="9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mp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6D0CA44-D10B-477C-ADFC-954F47717868}"/>
              </a:ext>
            </a:extLst>
          </p:cNvPr>
          <p:cNvSpPr/>
          <p:nvPr userDrawn="1"/>
        </p:nvSpPr>
        <p:spPr>
          <a:xfrm>
            <a:off x="0" y="5763828"/>
            <a:ext cx="12192000" cy="1094172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7F8EA7-020E-65C3-B8FA-F037582AA9C2}"/>
              </a:ext>
            </a:extLst>
          </p:cNvPr>
          <p:cNvSpPr/>
          <p:nvPr userDrawn="1"/>
        </p:nvSpPr>
        <p:spPr>
          <a:xfrm>
            <a:off x="558548" y="389475"/>
            <a:ext cx="11037517" cy="5679183"/>
          </a:xfrm>
          <a:prstGeom prst="rect">
            <a:avLst/>
          </a:prstGeom>
          <a:noFill/>
          <a:ln w="19050"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D92AD866-7135-685C-93D8-A56B5DA61D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0572" y="5760699"/>
            <a:ext cx="5470855" cy="1094171"/>
          </a:xfrm>
          <a:prstGeom prst="rect">
            <a:avLst/>
          </a:prstGeom>
        </p:spPr>
      </p:pic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FAF9D25-0FB0-DC1E-BF0A-FF7F59D3FF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3851" y="600025"/>
            <a:ext cx="4857750" cy="5157543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B9A9FC1-B437-9B32-F572-AAD2BCAC6C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60149" y="2123744"/>
            <a:ext cx="4609451" cy="2543880"/>
          </a:xfrm>
        </p:spPr>
        <p:txBody>
          <a:bodyPr>
            <a:noAutofit/>
          </a:bodyPr>
          <a:lstStyle>
            <a:lvl1pPr marL="0" indent="0" algn="ctr">
              <a:buNone/>
              <a:defRPr sz="3200" b="0" i="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0020108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looking at the camera&#10;&#10;Description automatically generated">
            <a:extLst>
              <a:ext uri="{FF2B5EF4-FFF2-40B4-BE49-F238E27FC236}">
                <a16:creationId xmlns:a16="http://schemas.microsoft.com/office/drawing/2014/main" id="{C673EDF0-36CA-C044-859E-A2189625CE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41F5D6-71C7-8540-A903-95BE29BA58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7000">
                <a:schemeClr val="accent1">
                  <a:alpha val="90000"/>
                </a:schemeClr>
              </a:gs>
              <a:gs pos="99000">
                <a:schemeClr val="accent1">
                  <a:alpha val="2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3616960"/>
            <a:ext cx="8227542" cy="1312075"/>
          </a:xfrm>
        </p:spPr>
        <p:txBody>
          <a:bodyPr anchor="b" anchorCtr="0"/>
          <a:lstStyle>
            <a:lvl1pPr algn="l">
              <a:defRPr sz="5400" b="0" i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21F85-DFB0-C94F-B82E-F2E18576B0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113" y="5029200"/>
            <a:ext cx="8251825" cy="1238250"/>
          </a:xfrm>
        </p:spPr>
        <p:txBody>
          <a:bodyPr anchor="t" anchorCtr="0"/>
          <a:lstStyle>
            <a:lvl1pPr marL="0" indent="0">
              <a:buNone/>
              <a:defRPr sz="3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sub title</a:t>
            </a:r>
          </a:p>
        </p:txBody>
      </p:sp>
      <p:pic>
        <p:nvPicPr>
          <p:cNvPr id="10" name="Picture 9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FCA64C07-3243-6142-998D-070AFEBC38F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276" y="700545"/>
            <a:ext cx="7196530" cy="131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04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44FCA96B-3CF7-844A-B784-91CAFF831D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41F5D6-71C7-8540-A903-95BE29BA58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7000">
                <a:schemeClr val="accent1">
                  <a:alpha val="90000"/>
                </a:schemeClr>
              </a:gs>
              <a:gs pos="99000">
                <a:schemeClr val="accent1">
                  <a:alpha val="2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3616960"/>
            <a:ext cx="8227542" cy="1312075"/>
          </a:xfrm>
        </p:spPr>
        <p:txBody>
          <a:bodyPr anchor="b" anchorCtr="0"/>
          <a:lstStyle>
            <a:lvl1pPr algn="l">
              <a:defRPr sz="5400" b="0" i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21F85-DFB0-C94F-B82E-F2E18576B0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113" y="5029200"/>
            <a:ext cx="8251825" cy="1238250"/>
          </a:xfrm>
        </p:spPr>
        <p:txBody>
          <a:bodyPr anchor="t" anchorCtr="0"/>
          <a:lstStyle>
            <a:lvl1pPr marL="0" indent="0">
              <a:buNone/>
              <a:defRPr sz="3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sub title</a:t>
            </a:r>
          </a:p>
        </p:txBody>
      </p:sp>
      <p:pic>
        <p:nvPicPr>
          <p:cNvPr id="9" name="Picture 8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16617B9D-00EB-F640-97AA-DADAC42E80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276" y="700545"/>
            <a:ext cx="7196530" cy="131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56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Option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4FCA96B-3CF7-844A-B784-91CAFF831D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1A21D57-EB35-EAA6-EBD1-9301318A8173}"/>
              </a:ext>
            </a:extLst>
          </p:cNvPr>
          <p:cNvSpPr/>
          <p:nvPr userDrawn="1"/>
        </p:nvSpPr>
        <p:spPr>
          <a:xfrm>
            <a:off x="437322" y="0"/>
            <a:ext cx="5908431" cy="6856717"/>
          </a:xfrm>
          <a:prstGeom prst="rect">
            <a:avLst/>
          </a:prstGeom>
          <a:solidFill>
            <a:srgbClr val="6DB344">
              <a:alpha val="820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82649D-6C49-DE15-9544-BC20A8F8B3C9}"/>
              </a:ext>
            </a:extLst>
          </p:cNvPr>
          <p:cNvSpPr/>
          <p:nvPr userDrawn="1"/>
        </p:nvSpPr>
        <p:spPr>
          <a:xfrm>
            <a:off x="656109" y="313082"/>
            <a:ext cx="5470855" cy="6230551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36DF939-FC54-0EA0-B842-B9013188D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243" y="3620250"/>
            <a:ext cx="4575856" cy="1378916"/>
          </a:xfrm>
        </p:spPr>
        <p:txBody>
          <a:bodyPr anchor="b" anchorCtr="0"/>
          <a:lstStyle>
            <a:lvl1pPr algn="l">
              <a:defRPr sz="48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" name="Picture 6" descr="A black and white logo&#10;&#10;Description automatically generated">
            <a:extLst>
              <a:ext uri="{FF2B5EF4-FFF2-40B4-BE49-F238E27FC236}">
                <a16:creationId xmlns:a16="http://schemas.microsoft.com/office/drawing/2014/main" id="{CA4568BA-C440-209B-A49A-9B7C8DA0031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108" y="2333894"/>
            <a:ext cx="5470855" cy="109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297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92DAA10-1C6E-40BE-A9F5-5742700E7D53}"/>
              </a:ext>
            </a:extLst>
          </p:cNvPr>
          <p:cNvSpPr/>
          <p:nvPr userDrawn="1"/>
        </p:nvSpPr>
        <p:spPr>
          <a:xfrm>
            <a:off x="656109" y="313082"/>
            <a:ext cx="5470855" cy="6230551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149E4183-A883-9620-E017-BF5BC39675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4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0F0C48C-6419-E542-9E66-3B49E2C31F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3428999"/>
            <a:ext cx="3393440" cy="277844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12AFBBA-0440-664F-9718-A67967B2629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99280" y="3428999"/>
            <a:ext cx="3393440" cy="277844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D8D87D-5760-5145-A3C9-CE4D5B30DC75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188960" y="3428999"/>
            <a:ext cx="3393440" cy="277844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1B71467-BC68-F165-F909-DD8D002E2564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09600" y="1006064"/>
            <a:ext cx="3393440" cy="2227208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834C6-8B28-F85E-F263-5EDE096AF3C5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399280" y="1006064"/>
            <a:ext cx="3393440" cy="2227208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58B2E3-75E4-083F-88E5-99FF1C2EE026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8188960" y="1006064"/>
            <a:ext cx="3393440" cy="2227208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14DAEDCB-EED4-3C1E-60C4-5D103DBBF3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80E60D7-8265-0AED-6B4C-88499DEA4E6B}"/>
              </a:ext>
            </a:extLst>
          </p:cNvPr>
          <p:cNvCxnSpPr/>
          <p:nvPr userDrawn="1"/>
        </p:nvCxnSpPr>
        <p:spPr>
          <a:xfrm>
            <a:off x="4189504" y="1006064"/>
            <a:ext cx="0" cy="52013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4BDBA2F-DEBE-B9BB-8082-FCC3F0293D4B}"/>
              </a:ext>
            </a:extLst>
          </p:cNvPr>
          <p:cNvCxnSpPr/>
          <p:nvPr userDrawn="1"/>
        </p:nvCxnSpPr>
        <p:spPr>
          <a:xfrm>
            <a:off x="7993527" y="1003076"/>
            <a:ext cx="0" cy="52013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669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7940374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8072089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E8B4FAB3-2449-F24F-67EA-337CAD25A4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78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o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799" y="1562099"/>
            <a:ext cx="10058401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" name="Picture 3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E8B4FAB3-2449-F24F-67EA-337CAD25A4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3920" y="344032"/>
            <a:ext cx="5044160" cy="100910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6D8E5D4-7E86-BDD1-3647-E96FFE2A532E}"/>
              </a:ext>
            </a:extLst>
          </p:cNvPr>
          <p:cNvSpPr/>
          <p:nvPr userDrawn="1"/>
        </p:nvSpPr>
        <p:spPr>
          <a:xfrm>
            <a:off x="0" y="1562100"/>
            <a:ext cx="286871" cy="46481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157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7940374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pic>
        <p:nvPicPr>
          <p:cNvPr id="4" name="Picture 3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E8B4FAB3-2449-F24F-67EA-337CAD25A4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40A85EF-0114-DA49-1041-E5F64E2981E1}"/>
              </a:ext>
            </a:extLst>
          </p:cNvPr>
          <p:cNvSpPr/>
          <p:nvPr userDrawn="1"/>
        </p:nvSpPr>
        <p:spPr>
          <a:xfrm>
            <a:off x="0" y="1562100"/>
            <a:ext cx="286871" cy="46481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145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5120"/>
            <a:ext cx="8433608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8445184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D253C39-5D5C-0942-AF66-9A859B4095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965200"/>
            <a:ext cx="8433608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pic>
        <p:nvPicPr>
          <p:cNvPr id="9" name="Picture 8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B0F0E462-781D-877F-E912-25B5B80287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489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One Column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5120"/>
            <a:ext cx="8433608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D253C39-5D5C-0942-AF66-9A859B4095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965200"/>
            <a:ext cx="8433608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pic>
        <p:nvPicPr>
          <p:cNvPr id="9" name="Picture 8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B0F0E462-781D-877F-E912-25B5B80287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FAFD80E-E537-FA11-22CC-D3A81A1B881D}"/>
              </a:ext>
            </a:extLst>
          </p:cNvPr>
          <p:cNvSpPr/>
          <p:nvPr userDrawn="1"/>
        </p:nvSpPr>
        <p:spPr>
          <a:xfrm>
            <a:off x="0" y="839993"/>
            <a:ext cx="286871" cy="51780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975467BD-D854-6FF7-2205-CCDC65D132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4E6CCB8-4452-4637-6948-0089022E7CD5}"/>
              </a:ext>
            </a:extLst>
          </p:cNvPr>
          <p:cNvSpPr/>
          <p:nvPr userDrawn="1"/>
        </p:nvSpPr>
        <p:spPr>
          <a:xfrm rot="16200000">
            <a:off x="-2193096" y="3524515"/>
            <a:ext cx="4724402" cy="338205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6B4D7E8C-CB7D-1C17-3745-46BF8778B53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25666" y="3280743"/>
            <a:ext cx="2829696" cy="518983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rgbClr val="6DB344"/>
                </a:solidFill>
                <a:latin typeface="Aptos" panose="020B0004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5" name="Text Placeholder 19">
            <a:extLst>
              <a:ext uri="{FF2B5EF4-FFF2-40B4-BE49-F238E27FC236}">
                <a16:creationId xmlns:a16="http://schemas.microsoft.com/office/drawing/2014/main" id="{CB9AB66D-7EFF-13E1-952C-CAA023DB36F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25666" y="4049739"/>
            <a:ext cx="2829696" cy="2006080"/>
          </a:xfrm>
        </p:spPr>
        <p:txBody>
          <a:bodyPr>
            <a:noAutofit/>
          </a:bodyPr>
          <a:lstStyle>
            <a:lvl1pPr marL="0" indent="0" algn="ctr">
              <a:buNone/>
              <a:defRPr sz="2000" b="0" i="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28" name="Text Placeholder 19">
            <a:extLst>
              <a:ext uri="{FF2B5EF4-FFF2-40B4-BE49-F238E27FC236}">
                <a16:creationId xmlns:a16="http://schemas.microsoft.com/office/drawing/2014/main" id="{32239C27-FC1E-9B94-E9EC-A6B6F6D097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42820" y="3280743"/>
            <a:ext cx="2829696" cy="518983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rgbClr val="6DB344"/>
                </a:solidFill>
                <a:latin typeface="Aptos" panose="020B0004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9" name="Text Placeholder 19">
            <a:extLst>
              <a:ext uri="{FF2B5EF4-FFF2-40B4-BE49-F238E27FC236}">
                <a16:creationId xmlns:a16="http://schemas.microsoft.com/office/drawing/2014/main" id="{7D44E384-5D2B-4593-2F43-A03D326FCC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42820" y="4049739"/>
            <a:ext cx="2829696" cy="2006080"/>
          </a:xfrm>
        </p:spPr>
        <p:txBody>
          <a:bodyPr>
            <a:noAutofit/>
          </a:bodyPr>
          <a:lstStyle>
            <a:lvl1pPr marL="0" indent="0" algn="ctr">
              <a:buNone/>
              <a:defRPr sz="2000" b="0" i="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32" name="Text Placeholder 19">
            <a:extLst>
              <a:ext uri="{FF2B5EF4-FFF2-40B4-BE49-F238E27FC236}">
                <a16:creationId xmlns:a16="http://schemas.microsoft.com/office/drawing/2014/main" id="{5815B20A-4CCA-573A-3A77-C83D930C86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46944" y="3280743"/>
            <a:ext cx="2829696" cy="518983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rgbClr val="6DB344"/>
                </a:solidFill>
                <a:latin typeface="Aptos" panose="020B0004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2400" b="1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33" name="Text Placeholder 19">
            <a:extLst>
              <a:ext uri="{FF2B5EF4-FFF2-40B4-BE49-F238E27FC236}">
                <a16:creationId xmlns:a16="http://schemas.microsoft.com/office/drawing/2014/main" id="{C590E17A-2957-0FAD-ACFD-A50A960C92A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546944" y="4049739"/>
            <a:ext cx="2829696" cy="2006080"/>
          </a:xfrm>
        </p:spPr>
        <p:txBody>
          <a:bodyPr>
            <a:noAutofit/>
          </a:bodyPr>
          <a:lstStyle>
            <a:lvl1pPr marL="0" indent="0" algn="ctr">
              <a:buNone/>
              <a:defRPr sz="2000" b="0" i="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0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</a:t>
            </a:r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2B0306-071F-8B8C-475A-D4651217016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930767" y="1539615"/>
            <a:ext cx="1419494" cy="1268786"/>
          </a:xfrm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lang="en-US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37C9303A-97C6-C3D5-E535-9084B33EB1D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647921" y="1539475"/>
            <a:ext cx="1419494" cy="1268786"/>
          </a:xfrm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17B8075-B76E-DFCC-FA70-EA4A4E0D4A3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252045" y="1539475"/>
            <a:ext cx="1419494" cy="1268786"/>
          </a:xfrm>
        </p:spPr>
        <p:txBody>
          <a:bodyPr>
            <a:normAutofit/>
          </a:bodyPr>
          <a:lstStyle>
            <a:lvl1pPr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31390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ne Column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5120"/>
            <a:ext cx="8433608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D253C39-5D5C-0942-AF66-9A859B4095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965200"/>
            <a:ext cx="8433608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pic>
        <p:nvPicPr>
          <p:cNvPr id="9" name="Picture 8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B0F0E462-781D-877F-E912-25B5B80287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FAFD80E-E537-FA11-22CC-D3A81A1B881D}"/>
              </a:ext>
            </a:extLst>
          </p:cNvPr>
          <p:cNvSpPr/>
          <p:nvPr userDrawn="1"/>
        </p:nvSpPr>
        <p:spPr>
          <a:xfrm>
            <a:off x="0" y="1562100"/>
            <a:ext cx="286871" cy="46481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64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kinny Photo Left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14CA99B-1C29-B035-587B-88D0688473A3}"/>
              </a:ext>
            </a:extLst>
          </p:cNvPr>
          <p:cNvSpPr/>
          <p:nvPr userDrawn="1"/>
        </p:nvSpPr>
        <p:spPr>
          <a:xfrm>
            <a:off x="0" y="842267"/>
            <a:ext cx="4852894" cy="53493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8471" y="2020047"/>
            <a:ext cx="5934917" cy="3816257"/>
          </a:xfrm>
        </p:spPr>
        <p:txBody>
          <a:bodyPr anchor="t" anchorCtr="0"/>
          <a:lstStyle>
            <a:lvl1pPr>
              <a:defRPr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 sz="18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>
              <a:defRPr sz="18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>
              <a:defRPr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>
              <a:defRPr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1435011"/>
            <a:ext cx="4249553" cy="4543664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3DC57D1-818A-3B48-9EFC-82C14F8DA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8471" y="1343464"/>
            <a:ext cx="5934916" cy="426720"/>
          </a:xfrm>
        </p:spPr>
        <p:txBody>
          <a:bodyPr anchor="b" anchorCtr="0"/>
          <a:lstStyle>
            <a:lvl1pPr>
              <a:defRPr sz="3200"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6E6E3F-76F8-E7AA-22EB-C7E358B3BF36}"/>
              </a:ext>
            </a:extLst>
          </p:cNvPr>
          <p:cNvSpPr/>
          <p:nvPr userDrawn="1"/>
        </p:nvSpPr>
        <p:spPr>
          <a:xfrm>
            <a:off x="-59765" y="1268165"/>
            <a:ext cx="4482354" cy="44975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62B3294C-0C22-D7B2-3922-7BA5EFB0C7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40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>
          <p15:clr>
            <a:srgbClr val="FBAE40"/>
          </p15:clr>
        </p15:guide>
        <p15:guide id="2" pos="384">
          <p15:clr>
            <a:srgbClr val="FBAE40"/>
          </p15:clr>
        </p15:guide>
        <p15:guide id="3" pos="2784">
          <p15:clr>
            <a:srgbClr val="FBAE40"/>
          </p15:clr>
        </p15:guide>
        <p15:guide id="4" orient="horz" pos="984">
          <p15:clr>
            <a:srgbClr val="FBAE40"/>
          </p15:clr>
        </p15:guide>
        <p15:guide id="5" pos="2976">
          <p15:clr>
            <a:srgbClr val="FBAE40"/>
          </p15:clr>
        </p15:guide>
        <p15:guide id="6" pos="7296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Column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5CBDB16C-FCE1-654B-A8B0-03B0C3BDA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8636000" cy="42672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73B8F32-84C1-6145-9135-8814C97CD2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792480"/>
            <a:ext cx="8636000" cy="42640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br>
              <a:rPr lang="en-US" i="1"/>
            </a:br>
            <a:r>
              <a:rPr lang="en-US" i="1"/>
              <a:t>Double Line Style</a:t>
            </a:r>
            <a:endParaRPr lang="en-US"/>
          </a:p>
        </p:txBody>
      </p:sp>
      <p:pic>
        <p:nvPicPr>
          <p:cNvPr id="2" name="Picture 1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9A84E9A2-8959-0989-37C2-77EE088742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690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 / Small Quote (Gol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720841" y="304800"/>
            <a:ext cx="4263535" cy="6038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3980" y="400424"/>
            <a:ext cx="4334773" cy="59425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0" y="1378747"/>
            <a:ext cx="4374194" cy="292934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82880" indent="0">
              <a:spcBef>
                <a:spcPts val="3500"/>
              </a:spcBef>
              <a:buNone/>
              <a:defRPr i="1">
                <a:latin typeface="+mj-lt"/>
              </a:defRPr>
            </a:lvl2pPr>
          </a:lstStyle>
          <a:p>
            <a:pPr lvl="0"/>
            <a:r>
              <a:rPr lang="en-US"/>
              <a:t>“Quote.”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6580677" y="4581325"/>
            <a:ext cx="3605240" cy="506248"/>
          </a:xfrm>
        </p:spPr>
        <p:txBody>
          <a:bodyPr>
            <a:normAutofit/>
          </a:bodyPr>
          <a:lstStyle>
            <a:lvl1pPr marL="4763" indent="0" algn="ctr">
              <a:lnSpc>
                <a:spcPct val="100000"/>
              </a:lnSpc>
              <a:spcBef>
                <a:spcPts val="0"/>
              </a:spcBef>
              <a:buNone/>
              <a:tabLst/>
              <a:defRPr sz="1800" spc="100" baseline="0">
                <a:solidFill>
                  <a:srgbClr val="6DB344"/>
                </a:solidFill>
                <a:latin typeface="Roboto Slab" pitchFamily="2" charset="0"/>
                <a:ea typeface="Roboto Slab" pitchFamily="2" charset="0"/>
              </a:defRPr>
            </a:lvl1pPr>
            <a:lvl2pPr marL="4763" indent="0">
              <a:lnSpc>
                <a:spcPct val="100000"/>
              </a:lnSpc>
              <a:spcBef>
                <a:spcPts val="0"/>
              </a:spcBef>
              <a:buNone/>
              <a:tabLst/>
              <a:defRPr sz="1600" i="1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defRPr>
            </a:lvl2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26A8BBF-3621-614E-A8BD-63CAF9A756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pic>
        <p:nvPicPr>
          <p:cNvPr id="2" name="Picture 1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F1D7DF64-FF20-9E3B-FAC2-2EB0BF4B96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19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49960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4440FD-3414-374B-A9AC-A45E138B26C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0696728A-C6A1-324D-87E9-7D4245B376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491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Column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5120"/>
            <a:ext cx="9469120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4440FD-3414-374B-A9AC-A45E138B26C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D253C39-5D5C-0942-AF66-9A859B4095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965200"/>
            <a:ext cx="9490075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B69FBF5-362D-B74E-B7FB-785A5312CDD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19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4440FD-3414-374B-A9AC-A45E138B26C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5CBDB16C-FCE1-654B-A8B0-03B0C3BDA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9469120" cy="42672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73B8F32-84C1-6145-9135-8814C97CD2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2480"/>
            <a:ext cx="9490075" cy="42640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br>
              <a:rPr lang="en-US" i="1"/>
            </a:br>
            <a:r>
              <a:rPr lang="en-US" i="1"/>
              <a:t>Double Line Style</a:t>
            </a:r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0217BA-07FE-624A-96CB-DCE59EC992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4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FEABE-3AFB-8149-8319-459E7E20C7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62101"/>
            <a:ext cx="5223194" cy="4614862"/>
          </a:xfrm>
        </p:spPr>
        <p:txBody>
          <a:bodyPr anchor="t" anchorCtr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5075194-28C8-6C42-A983-2C98652AC99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27732" y="1576715"/>
            <a:ext cx="5254668" cy="4614862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C01BFFE-8BB7-C54B-B1C7-E8CEFEC397A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790DA94-B1B1-F540-B236-89961D005175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5149A5D1-1E27-3449-8A9D-C212D7E5C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49960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1B0ECE6-42C1-5042-B169-14883E9C52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43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orient="horz" pos="3912">
          <p15:clr>
            <a:srgbClr val="FBAE40"/>
          </p15:clr>
        </p15:guide>
        <p15:guide id="4" pos="7296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FEABE-3AFB-8149-8319-459E7E20C7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62101"/>
            <a:ext cx="5223194" cy="4614862"/>
          </a:xfrm>
        </p:spPr>
        <p:txBody>
          <a:bodyPr anchor="t" anchorCtr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5075194-28C8-6C42-A983-2C98652AC99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27732" y="1576715"/>
            <a:ext cx="5254668" cy="4614862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C01BFFE-8BB7-C54B-B1C7-E8CEFEC397A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6B9C39-3930-0642-8851-75ED3365A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5120"/>
            <a:ext cx="9469120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581F3A1-E986-E642-A06A-620E378A355F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4A91B707-11BE-AD43-B13E-0FAB91299C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965200"/>
            <a:ext cx="9490075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0DDAE8-6EF8-1A43-84FB-01AAE2F9C3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94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orient="horz" pos="3912">
          <p15:clr>
            <a:srgbClr val="FBAE40"/>
          </p15:clr>
        </p15:guide>
        <p15:guide id="4" pos="7296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FEABE-3AFB-8149-8319-459E7E20C7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62101"/>
            <a:ext cx="5223194" cy="4614862"/>
          </a:xfrm>
        </p:spPr>
        <p:txBody>
          <a:bodyPr anchor="t" anchorCtr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5075194-28C8-6C42-A983-2C98652AC99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27732" y="1576715"/>
            <a:ext cx="5254668" cy="4614862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C01BFFE-8BB7-C54B-B1C7-E8CEFEC397A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581F3A1-E986-E642-A06A-620E378A355F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42501A62-76E2-DD4B-90E6-E5FE9B329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9469120" cy="42672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45DAB394-EDF1-5D48-920C-20021D8EF0C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792480"/>
            <a:ext cx="9490075" cy="42640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br>
              <a:rPr lang="en-US" i="1"/>
            </a:br>
            <a:r>
              <a:rPr lang="en-US" i="1"/>
              <a:t>Double Line Style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0D976E-95BB-4C48-A72C-55321562F7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78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orient="horz" pos="3912">
          <p15:clr>
            <a:srgbClr val="FBAE40"/>
          </p15:clr>
        </p15:guide>
        <p15:guide id="4" pos="729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051D50-28D2-C476-FA11-9C964D3177AB}"/>
              </a:ext>
            </a:extLst>
          </p:cNvPr>
          <p:cNvSpPr/>
          <p:nvPr userDrawn="1"/>
        </p:nvSpPr>
        <p:spPr>
          <a:xfrm>
            <a:off x="636105" y="384986"/>
            <a:ext cx="4727164" cy="5902497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pic>
        <p:nvPicPr>
          <p:cNvPr id="10" name="Picture 9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889DAE61-973D-563D-12A8-5E4C1F7872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6B76AD0-C7E0-4CEC-90B8-23D937205570}"/>
              </a:ext>
            </a:extLst>
          </p:cNvPr>
          <p:cNvCxnSpPr>
            <a:cxnSpLocks/>
          </p:cNvCxnSpPr>
          <p:nvPr userDrawn="1"/>
        </p:nvCxnSpPr>
        <p:spPr>
          <a:xfrm>
            <a:off x="5899759" y="5709140"/>
            <a:ext cx="4922729" cy="0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96958A8C-8A60-AD1D-F331-912FC9F690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5761" y="607827"/>
            <a:ext cx="4727575" cy="5902497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0D6D49D5-6239-8522-6579-1DA19415333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18734" y="1771355"/>
            <a:ext cx="5073041" cy="3516063"/>
          </a:xfrm>
        </p:spPr>
        <p:txBody>
          <a:bodyPr>
            <a:normAutofit/>
          </a:bodyPr>
          <a:lstStyle>
            <a:lvl1pPr marL="0" indent="0">
              <a:buNone/>
              <a:defRPr sz="2400" b="0" i="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24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sz="24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sz="24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sz="2400" b="0" i="0">
                <a:solidFill>
                  <a:srgbClr val="58595B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Proin cursus </a:t>
            </a:r>
            <a:r>
              <a:rPr lang="en-US" err="1"/>
              <a:t>tortor</a:t>
            </a:r>
            <a:r>
              <a:rPr lang="en-US"/>
              <a:t>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lectus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, in </a:t>
            </a:r>
            <a:r>
              <a:rPr lang="en-US" err="1"/>
              <a:t>imperdiet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finibus</a:t>
            </a:r>
            <a:r>
              <a:rPr lang="en-US"/>
              <a:t>. Cras </a:t>
            </a:r>
            <a:r>
              <a:rPr lang="en-US" err="1"/>
              <a:t>ultricies</a:t>
            </a:r>
            <a:r>
              <a:rPr lang="en-US"/>
              <a:t>, </a:t>
            </a:r>
            <a:r>
              <a:rPr lang="en-US" err="1"/>
              <a:t>leo</a:t>
            </a:r>
            <a:r>
              <a:rPr lang="en-US"/>
              <a:t> sit </a:t>
            </a:r>
            <a:r>
              <a:rPr lang="en-US" err="1"/>
              <a:t>amet</a:t>
            </a:r>
            <a:r>
              <a:rPr lang="en-US"/>
              <a:t> </a:t>
            </a:r>
            <a:r>
              <a:rPr lang="en-US" err="1"/>
              <a:t>porttitor</a:t>
            </a:r>
            <a:r>
              <a:rPr lang="en-US"/>
              <a:t> </a:t>
            </a:r>
            <a:r>
              <a:rPr lang="en-US" err="1"/>
              <a:t>scelesrisque</a:t>
            </a:r>
            <a:r>
              <a:rPr lang="en-US"/>
              <a:t>, </a:t>
            </a:r>
            <a:r>
              <a:rPr lang="en-US" err="1"/>
              <a:t>sapien</a:t>
            </a:r>
            <a:r>
              <a:rPr lang="en-US"/>
              <a:t> </a:t>
            </a:r>
            <a:r>
              <a:rPr lang="en-US" err="1"/>
              <a:t>arcu</a:t>
            </a:r>
            <a:r>
              <a:rPr lang="en-US"/>
              <a:t> </a:t>
            </a:r>
            <a:r>
              <a:rPr lang="en-US" err="1"/>
              <a:t>imperdiet</a:t>
            </a:r>
            <a:r>
              <a:rPr lang="en-US"/>
              <a:t> </a:t>
            </a:r>
            <a:r>
              <a:rPr lang="en-US" err="1"/>
              <a:t>nunc</a:t>
            </a:r>
            <a:r>
              <a:rPr lang="en-US"/>
              <a:t>,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interdum</a:t>
            </a:r>
            <a:r>
              <a:rPr lang="en-US"/>
              <a:t> </a:t>
            </a:r>
            <a:r>
              <a:rPr lang="en-US" err="1"/>
              <a:t>leo</a:t>
            </a:r>
            <a:r>
              <a:rPr lang="en-US"/>
              <a:t> sapiens.</a:t>
            </a:r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78DCA749-BE63-003C-1523-C950F19ABE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18734" y="4980513"/>
            <a:ext cx="3892404" cy="429566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6DB344"/>
                </a:solidFill>
                <a:latin typeface=""/>
              </a:defRPr>
            </a:lvl1pPr>
            <a:lvl2pPr marL="457200" indent="0">
              <a:buNone/>
              <a:defRPr sz="2000">
                <a:solidFill>
                  <a:srgbClr val="6DB344"/>
                </a:solidFill>
                <a:latin typeface=""/>
              </a:defRPr>
            </a:lvl2pPr>
            <a:lvl3pPr marL="914400" indent="0">
              <a:buNone/>
              <a:defRPr sz="2000">
                <a:solidFill>
                  <a:srgbClr val="6DB344"/>
                </a:solidFill>
                <a:latin typeface=""/>
              </a:defRPr>
            </a:lvl3pPr>
            <a:lvl4pPr marL="1371600" indent="0">
              <a:buNone/>
              <a:defRPr sz="2000">
                <a:solidFill>
                  <a:srgbClr val="6DB344"/>
                </a:solidFill>
                <a:latin typeface=""/>
              </a:defRPr>
            </a:lvl4pPr>
            <a:lvl5pPr marL="1828800" indent="0">
              <a:buNone/>
              <a:defRPr sz="2000">
                <a:solidFill>
                  <a:srgbClr val="6DB344"/>
                </a:solidFill>
                <a:latin typeface=""/>
              </a:defRPr>
            </a:lvl5pPr>
          </a:lstStyle>
          <a:p>
            <a:pPr lvl="0"/>
            <a:r>
              <a:rPr lang="en-US"/>
              <a:t>Lorem ipsum dolor</a:t>
            </a:r>
          </a:p>
        </p:txBody>
      </p:sp>
    </p:spTree>
    <p:extLst>
      <p:ext uri="{BB962C8B-B14F-4D97-AF65-F5344CB8AC3E}">
        <p14:creationId xmlns:p14="http://schemas.microsoft.com/office/powerpoint/2010/main" val="60608591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0F0C48C-6419-E542-9E66-3B49E2C31F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12AFBBA-0440-664F-9718-A67967B2629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9928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D8D87D-5760-5145-A3C9-CE4D5B30DC75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18896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9D7C00-1E28-464B-8EF2-9AE735767BD5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E721B0F-1544-B342-8ED3-E88A03FB306F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945F7755-2DA8-0A4A-B346-37B838F8F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49960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39073A-CB38-C34F-95F4-11690105FB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42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0F0C48C-6419-E542-9E66-3B49E2C31F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12AFBBA-0440-664F-9718-A67967B2629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9928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D8D87D-5760-5145-A3C9-CE4D5B30DC75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18896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9D7C00-1E28-464B-8EF2-9AE735767BD5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3832153-8289-6948-9B14-0F51FAF7A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5120"/>
            <a:ext cx="9469120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F443D2C-157D-5A47-A20F-2B23B6782CE1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4BF11BC-523B-124E-8A1E-C9ADCE3E1B4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965200"/>
            <a:ext cx="9490075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D806F39-2D05-9746-8CCC-B979713ED0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54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0F0C48C-6419-E542-9E66-3B49E2C31F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12AFBBA-0440-664F-9718-A67967B2629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9928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D8D87D-5760-5145-A3C9-CE4D5B30DC75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18896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9D7C00-1E28-464B-8EF2-9AE735767BD5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F443D2C-157D-5A47-A20F-2B23B6782CE1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id="{7BB336AE-C178-AC43-84E5-33C29412B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9469120" cy="42672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53D86292-7698-6646-8991-2844CE386BC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792480"/>
            <a:ext cx="9490075" cy="42640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br>
              <a:rPr lang="en-US" i="1"/>
            </a:br>
            <a:r>
              <a:rPr lang="en-US" i="1"/>
              <a:t>Double Line Style</a:t>
            </a:r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9776E86-2DF2-E348-9EEA-5A9D77B1AA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123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2471" y="1562100"/>
            <a:ext cx="6859930" cy="4614863"/>
          </a:xfrm>
        </p:spPr>
        <p:txBody>
          <a:bodyPr anchor="t" anchorCtr="0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" y="0"/>
            <a:ext cx="3789363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4C16E0-92CF-6F41-9635-C97091D349D8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9D72E9D-EE6F-134E-B5A9-2FB8729C9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399" y="175095"/>
            <a:ext cx="5009909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21C70C-B746-1148-A493-2776B1A321A0}"/>
              </a:ext>
            </a:extLst>
          </p:cNvPr>
          <p:cNvCxnSpPr>
            <a:cxnSpLocks/>
          </p:cNvCxnSpPr>
          <p:nvPr userDrawn="1"/>
        </p:nvCxnSpPr>
        <p:spPr>
          <a:xfrm>
            <a:off x="4724400" y="1356038"/>
            <a:ext cx="5760720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7B308ED-A37E-7446-9E6E-C336C2A1F2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44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>
          <p15:clr>
            <a:srgbClr val="FBAE40"/>
          </p15:clr>
        </p15:guide>
        <p15:guide id="2" pos="384">
          <p15:clr>
            <a:srgbClr val="FBAE40"/>
          </p15:clr>
        </p15:guide>
        <p15:guide id="3" pos="2784">
          <p15:clr>
            <a:srgbClr val="FBAE40"/>
          </p15:clr>
        </p15:guide>
        <p15:guide id="4" orient="horz" pos="984">
          <p15:clr>
            <a:srgbClr val="FBAE40"/>
          </p15:clr>
        </p15:guide>
        <p15:guide id="5" pos="2976">
          <p15:clr>
            <a:srgbClr val="FBAE40"/>
          </p15:clr>
        </p15:guide>
        <p15:guide id="6" pos="7296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kinny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2471" y="1562100"/>
            <a:ext cx="6859930" cy="4614863"/>
          </a:xfrm>
        </p:spPr>
        <p:txBody>
          <a:bodyPr anchor="t" anchorCtr="0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" y="0"/>
            <a:ext cx="3789363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9D72E9D-EE6F-134E-B5A9-2FB8729C9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399" y="175095"/>
            <a:ext cx="5009909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21C70C-B746-1148-A493-2776B1A321A0}"/>
              </a:ext>
            </a:extLst>
          </p:cNvPr>
          <p:cNvCxnSpPr>
            <a:cxnSpLocks/>
          </p:cNvCxnSpPr>
          <p:nvPr userDrawn="1"/>
        </p:nvCxnSpPr>
        <p:spPr>
          <a:xfrm>
            <a:off x="4724400" y="1356038"/>
            <a:ext cx="5760720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494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>
          <p15:clr>
            <a:srgbClr val="FBAE40"/>
          </p15:clr>
        </p15:guide>
        <p15:guide id="2" pos="384">
          <p15:clr>
            <a:srgbClr val="FBAE40"/>
          </p15:clr>
        </p15:guide>
        <p15:guide id="3" pos="2784">
          <p15:clr>
            <a:srgbClr val="FBAE40"/>
          </p15:clr>
        </p15:guide>
        <p15:guide id="4" orient="horz" pos="984">
          <p15:clr>
            <a:srgbClr val="FBAE40"/>
          </p15:clr>
        </p15:guide>
        <p15:guide id="5" pos="2976">
          <p15:clr>
            <a:srgbClr val="FBAE40"/>
          </p15:clr>
        </p15:guide>
        <p15:guide id="6" pos="7296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Left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2471" y="1562100"/>
            <a:ext cx="6859930" cy="4614863"/>
          </a:xfrm>
        </p:spPr>
        <p:txBody>
          <a:bodyPr anchor="t" anchorCtr="0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" y="0"/>
            <a:ext cx="3789363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4C16E0-92CF-6F41-9635-C97091D349D8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21C70C-B746-1148-A493-2776B1A321A0}"/>
              </a:ext>
            </a:extLst>
          </p:cNvPr>
          <p:cNvCxnSpPr>
            <a:cxnSpLocks/>
          </p:cNvCxnSpPr>
          <p:nvPr userDrawn="1"/>
        </p:nvCxnSpPr>
        <p:spPr>
          <a:xfrm>
            <a:off x="4724400" y="1356038"/>
            <a:ext cx="5760720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949EA303-5278-A449-9440-6A0F1B3BB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400" y="325120"/>
            <a:ext cx="5354320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EDDC8735-3449-B949-BDF8-6A201B956E3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24400" y="965200"/>
            <a:ext cx="5375275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42AF2D2-B974-DB4C-AB4F-DCBBDEE8F9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55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>
          <p15:clr>
            <a:srgbClr val="FBAE40"/>
          </p15:clr>
        </p15:guide>
        <p15:guide id="2" pos="384">
          <p15:clr>
            <a:srgbClr val="FBAE40"/>
          </p15:clr>
        </p15:guide>
        <p15:guide id="3" pos="2784">
          <p15:clr>
            <a:srgbClr val="FBAE40"/>
          </p15:clr>
        </p15:guide>
        <p15:guide id="4" orient="horz" pos="984">
          <p15:clr>
            <a:srgbClr val="FBAE40"/>
          </p15:clr>
        </p15:guide>
        <p15:guide id="5" pos="2976">
          <p15:clr>
            <a:srgbClr val="FBAE40"/>
          </p15:clr>
        </p15:guide>
        <p15:guide id="6" pos="7296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Left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2471" y="1562100"/>
            <a:ext cx="6859930" cy="4614863"/>
          </a:xfrm>
        </p:spPr>
        <p:txBody>
          <a:bodyPr anchor="t" anchorCtr="0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" y="0"/>
            <a:ext cx="3789363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4C16E0-92CF-6F41-9635-C97091D349D8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21C70C-B746-1148-A493-2776B1A321A0}"/>
              </a:ext>
            </a:extLst>
          </p:cNvPr>
          <p:cNvCxnSpPr>
            <a:cxnSpLocks/>
          </p:cNvCxnSpPr>
          <p:nvPr userDrawn="1"/>
        </p:nvCxnSpPr>
        <p:spPr>
          <a:xfrm>
            <a:off x="4724400" y="1356038"/>
            <a:ext cx="5760720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53DC57D1-818A-3B48-9EFC-82C14F8DA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400" y="274320"/>
            <a:ext cx="5354320" cy="42672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676E6F74-E1C4-B548-9A47-4B556FD8628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33506" y="792480"/>
            <a:ext cx="5366169" cy="42640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br>
              <a:rPr lang="en-US" i="1"/>
            </a:br>
            <a:r>
              <a:rPr lang="en-US" i="1"/>
              <a:t>Double Line Style</a:t>
            </a:r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5DA50EB-59CE-B346-B2F0-BBD9380242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95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>
          <p15:clr>
            <a:srgbClr val="FBAE40"/>
          </p15:clr>
        </p15:guide>
        <p15:guide id="2" pos="384">
          <p15:clr>
            <a:srgbClr val="FBAE40"/>
          </p15:clr>
        </p15:guide>
        <p15:guide id="3" pos="2784">
          <p15:clr>
            <a:srgbClr val="FBAE40"/>
          </p15:clr>
        </p15:guide>
        <p15:guide id="4" orient="horz" pos="984">
          <p15:clr>
            <a:srgbClr val="FBAE40"/>
          </p15:clr>
        </p15:guide>
        <p15:guide id="5" pos="2976">
          <p15:clr>
            <a:srgbClr val="FBAE40"/>
          </p15:clr>
        </p15:guide>
        <p15:guide id="6" pos="7296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66613" y="0"/>
            <a:ext cx="3815787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6859082" cy="461486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B831997-046F-B544-A9DE-9D1534FA6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689610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B21A11F-F3C0-A247-A60C-BE67729A030A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690767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280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4" orient="horz" pos="3912">
          <p15:clr>
            <a:srgbClr val="FBAE40"/>
          </p15:clr>
        </p15:guide>
        <p15:guide id="5" pos="4728">
          <p15:clr>
            <a:srgbClr val="FBAE40"/>
          </p15:clr>
        </p15:guide>
        <p15:guide id="6" pos="4896">
          <p15:clr>
            <a:srgbClr val="FBAE40"/>
          </p15:clr>
        </p15:guide>
        <p15:guide id="7" pos="7296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Right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66613" y="0"/>
            <a:ext cx="3815787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6859082" cy="461486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B21A11F-F3C0-A247-A60C-BE67729A030A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690767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C054A52C-27BC-0341-BC40-DC426058B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5120"/>
            <a:ext cx="6896100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D82369CF-5403-4E40-8CD7-4FFD11F5C55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1" y="965200"/>
            <a:ext cx="6896100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705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4" orient="horz" pos="3912">
          <p15:clr>
            <a:srgbClr val="FBAE40"/>
          </p15:clr>
        </p15:guide>
        <p15:guide id="5" pos="4728">
          <p15:clr>
            <a:srgbClr val="FBAE40"/>
          </p15:clr>
        </p15:guide>
        <p15:guide id="6" pos="4896">
          <p15:clr>
            <a:srgbClr val="FBAE40"/>
          </p15:clr>
        </p15:guide>
        <p15:guide id="7" pos="7296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Right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66613" y="0"/>
            <a:ext cx="3815787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6859082" cy="461486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B21A11F-F3C0-A247-A60C-BE67729A030A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690767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E1529B8E-E21A-8543-BDAB-7D936F152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6880873" cy="42672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9701E11-0FE4-7548-B605-B4E42F2714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1" y="792480"/>
            <a:ext cx="6896100" cy="42640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br>
              <a:rPr lang="en-US" i="1"/>
            </a:br>
            <a:r>
              <a:rPr lang="en-US" i="1"/>
              <a:t>Double Line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0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4" orient="horz" pos="3912">
          <p15:clr>
            <a:srgbClr val="FBAE40"/>
          </p15:clr>
        </p15:guide>
        <p15:guide id="5" pos="4728">
          <p15:clr>
            <a:srgbClr val="FBAE40"/>
          </p15:clr>
        </p15:guide>
        <p15:guide id="6" pos="4896">
          <p15:clr>
            <a:srgbClr val="FBAE40"/>
          </p15:clr>
        </p15:guide>
        <p15:guide id="7" pos="729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DDCF684-92B4-92CA-67C3-E48CF930D6FD}"/>
              </a:ext>
            </a:extLst>
          </p:cNvPr>
          <p:cNvSpPr/>
          <p:nvPr userDrawn="1"/>
        </p:nvSpPr>
        <p:spPr>
          <a:xfrm>
            <a:off x="488151" y="1229139"/>
            <a:ext cx="4727164" cy="4399723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pic>
        <p:nvPicPr>
          <p:cNvPr id="11" name="Picture 10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D8836D13-9C9F-D386-68AD-841209B75D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2B2BF53-7CCD-2432-F356-B5F2AE09B502}"/>
              </a:ext>
            </a:extLst>
          </p:cNvPr>
          <p:cNvCxnSpPr>
            <a:cxnSpLocks/>
          </p:cNvCxnSpPr>
          <p:nvPr userDrawn="1"/>
        </p:nvCxnSpPr>
        <p:spPr>
          <a:xfrm>
            <a:off x="6523933" y="2058578"/>
            <a:ext cx="0" cy="2740844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5CAB905D-FA27-0902-CFBD-C90DF9170C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1739" y="1698133"/>
            <a:ext cx="5174380" cy="3461733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53998196-099F-BEEC-96AD-275C162455D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12298" y="2058578"/>
            <a:ext cx="4727160" cy="528637"/>
          </a:xfrm>
        </p:spPr>
        <p:txBody>
          <a:bodyPr>
            <a:normAutofit/>
          </a:bodyPr>
          <a:lstStyle>
            <a:lvl1pPr marL="0" indent="0">
              <a:buNone/>
              <a:defRPr sz="2400" b="1" i="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698B441-A617-C191-6BD3-433DEE688C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89147" y="2511826"/>
            <a:ext cx="4819757" cy="2252871"/>
          </a:xfr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adispiscing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Proin cursus </a:t>
            </a:r>
            <a:r>
              <a:rPr lang="en-US" err="1"/>
              <a:t>tortor</a:t>
            </a:r>
            <a:r>
              <a:rPr lang="en-US"/>
              <a:t>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lectus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, in </a:t>
            </a:r>
            <a:r>
              <a:rPr lang="en-US" err="1"/>
              <a:t>imperdiet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finibus</a:t>
            </a:r>
            <a:r>
              <a:rPr lang="en-US"/>
              <a:t>. Cras </a:t>
            </a:r>
            <a:r>
              <a:rPr lang="en-US" err="1"/>
              <a:t>ultricies</a:t>
            </a:r>
            <a:r>
              <a:rPr lang="en-US"/>
              <a:t>, </a:t>
            </a:r>
            <a:r>
              <a:rPr lang="en-US" err="1"/>
              <a:t>leo</a:t>
            </a:r>
            <a:r>
              <a:rPr lang="en-US"/>
              <a:t> sit </a:t>
            </a:r>
            <a:r>
              <a:rPr lang="en-US" err="1"/>
              <a:t>amet</a:t>
            </a:r>
            <a:r>
              <a:rPr lang="en-US"/>
              <a:t> </a:t>
            </a:r>
            <a:r>
              <a:rPr lang="en-US" err="1"/>
              <a:t>porttitor</a:t>
            </a:r>
            <a:r>
              <a:rPr lang="en-US"/>
              <a:t> </a:t>
            </a:r>
            <a:r>
              <a:rPr lang="en-US" err="1"/>
              <a:t>scelesrisque</a:t>
            </a:r>
            <a:r>
              <a:rPr lang="en-US"/>
              <a:t>, </a:t>
            </a:r>
            <a:r>
              <a:rPr lang="en-US" err="1"/>
              <a:t>sapien</a:t>
            </a:r>
            <a:r>
              <a:rPr lang="en-US"/>
              <a:t> </a:t>
            </a:r>
            <a:r>
              <a:rPr lang="en-US" err="1"/>
              <a:t>arcu</a:t>
            </a:r>
            <a:r>
              <a:rPr lang="en-US"/>
              <a:t> </a:t>
            </a:r>
            <a:r>
              <a:rPr lang="en-US" err="1"/>
              <a:t>imperdiet</a:t>
            </a:r>
            <a:r>
              <a:rPr lang="en-US"/>
              <a:t> </a:t>
            </a:r>
            <a:r>
              <a:rPr lang="en-US" err="1"/>
              <a:t>nunc</a:t>
            </a:r>
            <a:r>
              <a:rPr lang="en-US"/>
              <a:t>,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interdum</a:t>
            </a:r>
            <a:r>
              <a:rPr lang="en-US"/>
              <a:t> </a:t>
            </a:r>
            <a:r>
              <a:rPr lang="en-US" err="1"/>
              <a:t>leo</a:t>
            </a:r>
            <a:r>
              <a:rPr lang="en-US"/>
              <a:t> sapiens </a:t>
            </a:r>
            <a:r>
              <a:rPr lang="en-US" err="1"/>
              <a:t>quis</a:t>
            </a:r>
            <a:r>
              <a:rPr lang="en-US"/>
              <a:t> magna.</a:t>
            </a:r>
          </a:p>
        </p:txBody>
      </p:sp>
    </p:spTree>
    <p:extLst>
      <p:ext uri="{BB962C8B-B14F-4D97-AF65-F5344CB8AC3E}">
        <p14:creationId xmlns:p14="http://schemas.microsoft.com/office/powerpoint/2010/main" val="2049320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7327" y="2095500"/>
            <a:ext cx="4325074" cy="307838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318FC55D-C4A7-8F45-8F50-2EAE7BCFD4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2588" y="334963"/>
            <a:ext cx="6492875" cy="6157912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B98A59D-123E-5748-BCE5-F090EB559309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8458F2-A9BB-0C43-BD07-A17DB70C8A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82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92">
          <p15:clr>
            <a:srgbClr val="FBAE40"/>
          </p15:clr>
        </p15:guide>
        <p15:guide id="2" pos="240">
          <p15:clr>
            <a:srgbClr val="FBAE40"/>
          </p15:clr>
        </p15:guide>
        <p15:guide id="3" orient="horz" pos="4104">
          <p15:clr>
            <a:srgbClr val="FBAE40"/>
          </p15:clr>
        </p15:guide>
        <p15:guide id="4" pos="4344">
          <p15:clr>
            <a:srgbClr val="FBAE40"/>
          </p15:clr>
        </p15:guide>
        <p15:guide id="5" pos="4560">
          <p15:clr>
            <a:srgbClr val="FBAE40"/>
          </p15:clr>
        </p15:guide>
        <p15:guide id="6" pos="7296">
          <p15:clr>
            <a:srgbClr val="FBAE40"/>
          </p15:clr>
        </p15:guide>
        <p15:guide id="7" orient="horz" pos="1320">
          <p15:clr>
            <a:srgbClr val="FBAE40"/>
          </p15:clr>
        </p15:guide>
        <p15:guide id="8" orient="horz" pos="3264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318FC55D-C4A7-8F45-8F50-2EAE7BCFD4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78680" y="334963"/>
            <a:ext cx="6492875" cy="6157912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803396"/>
            <a:ext cx="4300921" cy="3092696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9915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92">
          <p15:clr>
            <a:srgbClr val="FBAE40"/>
          </p15:clr>
        </p15:guide>
        <p15:guide id="2" pos="384">
          <p15:clr>
            <a:srgbClr val="FBAE40"/>
          </p15:clr>
        </p15:guide>
        <p15:guide id="3" orient="horz" pos="4104">
          <p15:clr>
            <a:srgbClr val="FBAE40"/>
          </p15:clr>
        </p15:guide>
        <p15:guide id="4" pos="3096">
          <p15:clr>
            <a:srgbClr val="FBAE40"/>
          </p15:clr>
        </p15:guide>
        <p15:guide id="5" pos="3312">
          <p15:clr>
            <a:srgbClr val="FBAE40"/>
          </p15:clr>
        </p15:guide>
        <p15:guide id="6" pos="7416">
          <p15:clr>
            <a:srgbClr val="FBAE40"/>
          </p15:clr>
        </p15:guide>
        <p15:guide id="7" orient="horz" pos="1128">
          <p15:clr>
            <a:srgbClr val="FBAE40"/>
          </p15:clr>
        </p15:guide>
        <p15:guide id="8" orient="horz" pos="3096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966518-0B53-0448-A378-BFBA91FB5B7A}"/>
              </a:ext>
            </a:extLst>
          </p:cNvPr>
          <p:cNvSpPr/>
          <p:nvPr userDrawn="1"/>
        </p:nvSpPr>
        <p:spPr>
          <a:xfrm>
            <a:off x="0" y="0"/>
            <a:ext cx="290524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D640983-E937-314A-B3A2-6D94622DDC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66875" y="1608138"/>
            <a:ext cx="2743200" cy="3692525"/>
          </a:xfrm>
          <a:ln w="127000">
            <a:noFill/>
            <a:miter lim="800000"/>
          </a:ln>
        </p:spPr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F07E31C-8290-1A40-A30F-16D9DC22A6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26001" y="2029493"/>
            <a:ext cx="6756400" cy="272005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3200">
                <a:latin typeface="+mj-lt"/>
              </a:defRPr>
            </a:lvl1pPr>
          </a:lstStyle>
          <a:p>
            <a:pPr lvl="0"/>
            <a:r>
              <a:rPr lang="en-US"/>
              <a:t>“Quote.”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3DC3D47-848D-FB41-9D89-A789C15C5AF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26001" y="4868696"/>
            <a:ext cx="6756400" cy="427204"/>
          </a:xfrm>
        </p:spPr>
        <p:txBody>
          <a:bodyPr tIns="91440">
            <a:noAutofit/>
          </a:bodyPr>
          <a:lstStyle>
            <a:lvl1pPr marL="0" indent="0">
              <a:lnSpc>
                <a:spcPts val="880"/>
              </a:lnSpc>
              <a:buNone/>
              <a:defRPr sz="1400" i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Attribution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9C8ABF-840F-C244-8C12-AAE9A6944A58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BE392E-71D9-C442-8757-83C83F5472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89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08">
          <p15:clr>
            <a:srgbClr val="FBAE40"/>
          </p15:clr>
        </p15:guide>
        <p15:guide id="2" pos="3024">
          <p15:clr>
            <a:srgbClr val="FBAE40"/>
          </p15:clr>
        </p15:guide>
        <p15:guide id="3" pos="1056">
          <p15:clr>
            <a:srgbClr val="FBAE40"/>
          </p15:clr>
        </p15:guide>
        <p15:guide id="4" orient="horz" pos="1272">
          <p15:clr>
            <a:srgbClr val="FBAE40"/>
          </p15:clr>
        </p15:guide>
        <p15:guide id="5" orient="horz" pos="3000">
          <p15:clr>
            <a:srgbClr val="FBAE40"/>
          </p15:clr>
        </p15:guide>
        <p15:guide id="6" orient="horz" pos="3072">
          <p15:clr>
            <a:srgbClr val="FBAE40"/>
          </p15:clr>
        </p15:guide>
        <p15:guide id="7" orient="horz" pos="3336">
          <p15:clr>
            <a:srgbClr val="FBAE40"/>
          </p15:clr>
        </p15:guide>
        <p15:guide id="8" orient="horz" pos="3360">
          <p15:clr>
            <a:srgbClr val="FBAE40"/>
          </p15:clr>
        </p15:guide>
        <p15:guide id="9" pos="7296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966518-0B53-0448-A378-BFBA91FB5B7A}"/>
              </a:ext>
            </a:extLst>
          </p:cNvPr>
          <p:cNvSpPr/>
          <p:nvPr userDrawn="1"/>
        </p:nvSpPr>
        <p:spPr>
          <a:xfrm>
            <a:off x="0" y="0"/>
            <a:ext cx="83312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F07E31C-8290-1A40-A30F-16D9DC22A6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3361" y="1548050"/>
            <a:ext cx="7955280" cy="272005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3200">
                <a:latin typeface="+mj-lt"/>
              </a:defRPr>
            </a:lvl1pPr>
          </a:lstStyle>
          <a:p>
            <a:pPr lvl="0"/>
            <a:r>
              <a:rPr lang="en-US"/>
              <a:t>“Quote.”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3DC3D47-848D-FB41-9D89-A789C15C5AF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3361" y="4407218"/>
            <a:ext cx="7955280" cy="404812"/>
          </a:xfrm>
        </p:spPr>
        <p:txBody>
          <a:bodyPr tIns="91440">
            <a:noAutofit/>
          </a:bodyPr>
          <a:lstStyle>
            <a:lvl1pPr marL="0" indent="0">
              <a:lnSpc>
                <a:spcPts val="880"/>
              </a:lnSpc>
              <a:buNone/>
              <a:defRPr sz="1400" i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Attribution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7D37EF-F47E-7646-A640-53C869243F0F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AE406D-5874-E145-B0FD-D9BAE32022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83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60">
          <p15:clr>
            <a:srgbClr val="FBAE40"/>
          </p15:clr>
        </p15:guide>
        <p15:guide id="2" pos="936">
          <p15:clr>
            <a:srgbClr val="FBAE40"/>
          </p15:clr>
        </p15:guide>
        <p15:guide id="3" pos="5952">
          <p15:clr>
            <a:srgbClr val="FBAE40"/>
          </p15:clr>
        </p15:guide>
        <p15:guide id="4" orient="horz" pos="2688">
          <p15:clr>
            <a:srgbClr val="FBAE40"/>
          </p15:clr>
        </p15:guide>
        <p15:guide id="5" orient="horz" pos="2760">
          <p15:clr>
            <a:srgbClr val="FBAE40"/>
          </p15:clr>
        </p15:guide>
        <p15:guide id="6" orient="horz" pos="3024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1E6FF4A-5372-B242-B0A8-CB6D0734CD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0AED84-69BA-FE48-BAAC-6F20446BB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B3F131-C5EE-7947-BCA7-627EE47F7030}"/>
              </a:ext>
            </a:extLst>
          </p:cNvPr>
          <p:cNvSpPr/>
          <p:nvPr userDrawn="1"/>
        </p:nvSpPr>
        <p:spPr>
          <a:xfrm>
            <a:off x="-1" y="5533901"/>
            <a:ext cx="6662057" cy="724395"/>
          </a:xfrm>
          <a:prstGeom prst="rect">
            <a:avLst/>
          </a:prstGeom>
          <a:gradFill>
            <a:gsLst>
              <a:gs pos="73000">
                <a:schemeClr val="accent1"/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D7BB2A8-7682-D047-88A3-4A9E2AE6A1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7078" y="5665788"/>
            <a:ext cx="5618922" cy="457200"/>
          </a:xfrm>
        </p:spPr>
        <p:txBody>
          <a:bodyPr/>
          <a:lstStyle>
            <a:lvl1pPr marL="0" indent="0">
              <a:buNone/>
              <a:defRPr sz="2800" b="0" i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Caption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84F84B-D736-EF43-890D-0798EADD29C7}"/>
              </a:ext>
            </a:extLst>
          </p:cNvPr>
          <p:cNvGrpSpPr/>
          <p:nvPr userDrawn="1"/>
        </p:nvGrpSpPr>
        <p:grpSpPr>
          <a:xfrm>
            <a:off x="10484312" y="0"/>
            <a:ext cx="1707688" cy="1359926"/>
            <a:chOff x="10484312" y="0"/>
            <a:chExt cx="1707688" cy="135992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BDE5A23-4593-674A-B30D-74A1DD2D390B}"/>
                </a:ext>
              </a:extLst>
            </p:cNvPr>
            <p:cNvSpPr/>
            <p:nvPr userDrawn="1"/>
          </p:nvSpPr>
          <p:spPr>
            <a:xfrm>
              <a:off x="10484312" y="0"/>
              <a:ext cx="1707688" cy="13599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C328"/>
                </a:solidFill>
              </a:endParaRPr>
            </a:p>
          </p:txBody>
        </p:sp>
        <p:pic>
          <p:nvPicPr>
            <p:cNvPr id="13" name="Picture 11">
              <a:extLst>
                <a:ext uri="{FF2B5EF4-FFF2-40B4-BE49-F238E27FC236}">
                  <a16:creationId xmlns:a16="http://schemas.microsoft.com/office/drawing/2014/main" id="{192B2A16-2DC6-2A4C-B932-2433C47AC5D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0763149" y="351971"/>
              <a:ext cx="1162948" cy="6270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2656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6" dur="8000" fill="hold"/>
                                        <p:tgtEl>
                                          <p:spTgt spid="7"/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F14312-84C0-444B-A37B-78B6E7600AE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97F3E403-0737-9442-92DE-5FD8064C5F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63149" y="351971"/>
            <a:ext cx="1162948" cy="62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9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 Sla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D48DA87-20D1-0F43-BF7C-237742414FB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glow>
              <a:schemeClr val="accent1">
                <a:alpha val="40000"/>
              </a:schemeClr>
            </a:glow>
            <a:innerShdw blurRad="1270000">
              <a:schemeClr val="tx1">
                <a:alpha val="17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4244FA1-6E09-2E42-AEBF-64BFFC971C0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12119" y="1539875"/>
            <a:ext cx="8767762" cy="3778250"/>
          </a:xfrm>
        </p:spPr>
        <p:txBody>
          <a:bodyPr anchor="ctr"/>
          <a:lstStyle>
            <a:lvl1pPr marL="0" indent="0" algn="ctr">
              <a:lnSpc>
                <a:spcPct val="110000"/>
              </a:lnSpc>
              <a:buNone/>
              <a:defRPr sz="4800" b="1" i="0">
                <a:solidFill>
                  <a:schemeClr val="bg1"/>
                </a:solidFill>
                <a:latin typeface="McKay ldsLat" panose="02020302050406020303" pitchFamily="18" charset="0"/>
              </a:defRPr>
            </a:lvl1pPr>
          </a:lstStyle>
          <a:p>
            <a:pPr lvl="0"/>
            <a:r>
              <a:rPr lang="en-US"/>
              <a:t>Placeholder Text</a:t>
            </a:r>
          </a:p>
        </p:txBody>
      </p:sp>
    </p:spTree>
    <p:extLst>
      <p:ext uri="{BB962C8B-B14F-4D97-AF65-F5344CB8AC3E}">
        <p14:creationId xmlns:p14="http://schemas.microsoft.com/office/powerpoint/2010/main" val="35206102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1" build="p">
        <p:tmplLst>
          <p:tmpl lvl="1">
            <p:tnLst>
              <p:par>
                <p:cTn presetID="6" presetClass="emph" presetSubtype="0" accel="50000" decel="50000" fill="hold" nodeType="withEffect">
                  <p:stCondLst>
                    <p:cond delay="0"/>
                  </p:stCondLst>
                  <p:childTnLst>
                    <p:animScale>
                      <p:cBhvr>
                        <p:cTn dur="3000" fill="hold"/>
                        <p:tgtEl>
                          <p:spTgt spid="7"/>
                        </p:tgtEl>
                      </p:cBhvr>
                      <p:by x="102000" y="102000"/>
                    </p:animScale>
                  </p:childTnLst>
                </p:cTn>
              </p:par>
            </p:tnLst>
          </p:tmpl>
        </p:tmplLst>
      </p:bldP>
    </p:bld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S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CFDD053-7B08-A347-AF67-699A7E42B66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>
              <a:schemeClr val="accent1">
                <a:alpha val="40000"/>
              </a:schemeClr>
            </a:glow>
            <a:innerShdw blurRad="1270000">
              <a:schemeClr val="bg2">
                <a:lumMod val="90000"/>
                <a:alpha val="75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190C1B6C-288B-FC4B-ACFB-5455B3A0CB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12119" y="1539875"/>
            <a:ext cx="8767762" cy="3778250"/>
          </a:xfrm>
        </p:spPr>
        <p:txBody>
          <a:bodyPr anchor="ctr"/>
          <a:lstStyle>
            <a:lvl1pPr marL="0" indent="0" algn="ctr">
              <a:lnSpc>
                <a:spcPct val="110000"/>
              </a:lnSpc>
              <a:buNone/>
              <a:defRPr sz="4800" b="1" i="0">
                <a:solidFill>
                  <a:schemeClr val="accent1"/>
                </a:solidFill>
                <a:latin typeface="McKay ldsLat" panose="02020302050406020303" pitchFamily="18" charset="0"/>
              </a:defRPr>
            </a:lvl1pPr>
          </a:lstStyle>
          <a:p>
            <a:pPr lvl="0"/>
            <a:r>
              <a:rPr lang="en-US"/>
              <a:t>Placeholder Text</a:t>
            </a:r>
          </a:p>
        </p:txBody>
      </p:sp>
    </p:spTree>
    <p:extLst>
      <p:ext uri="{BB962C8B-B14F-4D97-AF65-F5344CB8AC3E}">
        <p14:creationId xmlns:p14="http://schemas.microsoft.com/office/powerpoint/2010/main" val="43666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1" build="p">
        <p:tmplLst>
          <p:tmpl lvl="1">
            <p:tnLst>
              <p:par>
                <p:cTn presetID="6" presetClass="emph" presetSubtype="0" accel="50000" decel="50000" fill="hold" nodeType="withEffect">
                  <p:stCondLst>
                    <p:cond delay="0"/>
                  </p:stCondLst>
                  <p:childTnLst>
                    <p:animScale>
                      <p:cBhvr>
                        <p:cTn dur="3000" fill="hold"/>
                        <p:tgtEl>
                          <p:spTgt spid="5"/>
                        </p:tgtEl>
                      </p:cBhvr>
                      <p:by x="102000" y="102000"/>
                    </p:animScale>
                  </p:childTnLst>
                </p:cTn>
              </p:par>
            </p:tnLst>
          </p:tmpl>
        </p:tmplLst>
      </p:bldP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CFDD053-7B08-A347-AF67-699A7E42B66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465B8A70-3139-D24F-9504-9363FB0361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9528" y="2740471"/>
            <a:ext cx="7552944" cy="137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91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4F5234B-206E-8947-ACA6-B098E14C8FB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71F87F7E-8927-4241-A39B-625CEDF294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9419" y="2740452"/>
            <a:ext cx="7553162" cy="137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751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99F6D368-26D2-7AF8-2A67-02AAE242F3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5315" y="984761"/>
            <a:ext cx="6618580" cy="5558741"/>
          </a:xfrm>
        </p:spPr>
        <p:txBody>
          <a:bodyPr/>
          <a:lstStyle/>
          <a:p>
            <a:endParaRPr lang="en-US"/>
          </a:p>
        </p:txBody>
      </p:sp>
      <p:pic>
        <p:nvPicPr>
          <p:cNvPr id="6" name="Picture 5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8AD1AD0A-9681-0206-6E87-F053316833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F7EDBB8-7C68-4F5F-A729-C19DBBA85570}"/>
              </a:ext>
            </a:extLst>
          </p:cNvPr>
          <p:cNvCxnSpPr>
            <a:cxnSpLocks/>
          </p:cNvCxnSpPr>
          <p:nvPr userDrawn="1"/>
        </p:nvCxnSpPr>
        <p:spPr>
          <a:xfrm>
            <a:off x="282159" y="0"/>
            <a:ext cx="0" cy="6858000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1354940F-932D-4BA5-38FB-CB517411ED07}"/>
              </a:ext>
            </a:extLst>
          </p:cNvPr>
          <p:cNvSpPr/>
          <p:nvPr userDrawn="1"/>
        </p:nvSpPr>
        <p:spPr>
          <a:xfrm>
            <a:off x="488151" y="0"/>
            <a:ext cx="4727164" cy="6857999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2B9FC6E9-8CAE-6D81-2E99-F8AD462DEC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3562" y="1357538"/>
            <a:ext cx="3816290" cy="528637"/>
          </a:xfrm>
        </p:spPr>
        <p:txBody>
          <a:bodyPr>
            <a:normAutofit/>
          </a:bodyPr>
          <a:lstStyle>
            <a:lvl1pPr marL="0" indent="0">
              <a:buNone/>
              <a:defRPr sz="2400"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992A2D3B-F250-892F-2D11-73F75CFED8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00411" y="1810786"/>
            <a:ext cx="3891045" cy="2252871"/>
          </a:xfr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b="1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adispiscing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Pellentesque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pellentesque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Proin cursus </a:t>
            </a:r>
            <a:r>
              <a:rPr lang="en-US" err="1"/>
              <a:t>tortor</a:t>
            </a:r>
            <a:r>
              <a:rPr lang="en-US"/>
              <a:t>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lectus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, in </a:t>
            </a:r>
            <a:r>
              <a:rPr lang="en-US" err="1"/>
              <a:t>imperdiet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finibus</a:t>
            </a:r>
            <a:r>
              <a:rPr lang="en-US"/>
              <a:t>. Cras </a:t>
            </a:r>
            <a:r>
              <a:rPr lang="en-US" err="1"/>
              <a:t>ultricies</a:t>
            </a:r>
            <a:r>
              <a:rPr lang="en-US"/>
              <a:t>, </a:t>
            </a:r>
            <a:r>
              <a:rPr lang="en-US" err="1"/>
              <a:t>leo</a:t>
            </a:r>
            <a:r>
              <a:rPr lang="en-US"/>
              <a:t> sit </a:t>
            </a:r>
            <a:r>
              <a:rPr lang="en-US" err="1"/>
              <a:t>amet</a:t>
            </a:r>
            <a:r>
              <a:rPr lang="en-US"/>
              <a:t> </a:t>
            </a:r>
            <a:r>
              <a:rPr lang="en-US" err="1"/>
              <a:t>porttitor</a:t>
            </a:r>
            <a:r>
              <a:rPr lang="en-US"/>
              <a:t> </a:t>
            </a:r>
            <a:r>
              <a:rPr lang="en-US" err="1"/>
              <a:t>scelesrisque</a:t>
            </a:r>
            <a:r>
              <a:rPr lang="en-US"/>
              <a:t>, </a:t>
            </a:r>
            <a:r>
              <a:rPr lang="en-US" err="1"/>
              <a:t>sapien</a:t>
            </a:r>
            <a:r>
              <a:rPr lang="en-US"/>
              <a:t> </a:t>
            </a:r>
            <a:r>
              <a:rPr lang="en-US" err="1"/>
              <a:t>arcu</a:t>
            </a:r>
            <a:r>
              <a:rPr lang="en-US"/>
              <a:t> </a:t>
            </a:r>
            <a:r>
              <a:rPr lang="en-US" err="1"/>
              <a:t>imperdiet</a:t>
            </a:r>
            <a:r>
              <a:rPr lang="en-US"/>
              <a:t> </a:t>
            </a:r>
            <a:r>
              <a:rPr lang="en-US" err="1"/>
              <a:t>nunc</a:t>
            </a:r>
            <a:r>
              <a:rPr lang="en-US"/>
              <a:t>,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interdum</a:t>
            </a:r>
            <a:r>
              <a:rPr lang="en-US"/>
              <a:t> </a:t>
            </a:r>
            <a:r>
              <a:rPr lang="en-US" err="1"/>
              <a:t>leo</a:t>
            </a:r>
            <a:r>
              <a:rPr lang="en-US"/>
              <a:t> sapiens </a:t>
            </a:r>
            <a:r>
              <a:rPr lang="en-US" err="1"/>
              <a:t>quis</a:t>
            </a:r>
            <a:r>
              <a:rPr lang="en-US"/>
              <a:t> magna.</a:t>
            </a:r>
          </a:p>
        </p:txBody>
      </p:sp>
    </p:spTree>
    <p:extLst>
      <p:ext uri="{BB962C8B-B14F-4D97-AF65-F5344CB8AC3E}">
        <p14:creationId xmlns:p14="http://schemas.microsoft.com/office/powerpoint/2010/main" val="93942383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CM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CFDD053-7B08-A347-AF67-699A7E42B66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>
              <a:schemeClr val="accent1">
                <a:alpha val="40000"/>
              </a:schemeClr>
            </a:glow>
            <a:innerShdw blurRad="1270000">
              <a:schemeClr val="bg2">
                <a:lumMod val="90000"/>
                <a:alpha val="75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36399E8-7913-1800-A9E5-BC91BACE63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9528" y="2742940"/>
            <a:ext cx="7552944" cy="1372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57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0" fill="hold"/>
                                        <p:tgtEl>
                                          <p:spTgt spid="2"/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rge Photo (Header 2, Subhead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1BE1C05-906C-8D4F-9C8B-5E6B27386C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7192963" cy="6858000"/>
          </a:xfrm>
        </p:spPr>
        <p:txBody>
          <a:bodyPr/>
          <a:lstStyle/>
          <a:p>
            <a:r>
              <a:rPr lang="en-US"/>
              <a:t>Click to insert Photo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E50BE6D-7849-0741-AF8C-80E856EFA4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20">
            <a:extLst>
              <a:ext uri="{FF2B5EF4-FFF2-40B4-BE49-F238E27FC236}">
                <a16:creationId xmlns:a16="http://schemas.microsoft.com/office/drawing/2014/main" id="{745B4DFF-A6D4-3B4A-B5E7-1E18AAAB37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33360" y="2663485"/>
            <a:ext cx="3709508" cy="906475"/>
          </a:xfrm>
        </p:spPr>
        <p:txBody>
          <a:bodyPr>
            <a:noAutofit/>
          </a:bodyPr>
          <a:lstStyle>
            <a:lvl1pPr marL="0" indent="0">
              <a:buNone/>
              <a:defRPr sz="3200" b="0" i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/>
              <a:t>Header 01 </a:t>
            </a:r>
            <a:br>
              <a:rPr lang="en-US"/>
            </a:br>
            <a:r>
              <a:rPr lang="en-US"/>
              <a:t>Two Lines</a:t>
            </a:r>
          </a:p>
        </p:txBody>
      </p:sp>
      <p:sp>
        <p:nvSpPr>
          <p:cNvPr id="12" name="Text Placeholder 22">
            <a:extLst>
              <a:ext uri="{FF2B5EF4-FFF2-40B4-BE49-F238E27FC236}">
                <a16:creationId xmlns:a16="http://schemas.microsoft.com/office/drawing/2014/main" id="{0C83B1D3-D18A-454D-9309-764AEC36E84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33360" y="3758301"/>
            <a:ext cx="3709508" cy="5770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lang="en-US" sz="2000" i="1" smtClean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cs typeface="Museo Sans 50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US"/>
              <a:t>Subhead 01</a:t>
            </a:r>
          </a:p>
          <a:p>
            <a:r>
              <a:rPr lang="en-US"/>
              <a:t>Two Lines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209760C-D5F8-6C4F-80E6-99DFEF728D2D}"/>
              </a:ext>
            </a:extLst>
          </p:cNvPr>
          <p:cNvCxnSpPr>
            <a:cxnSpLocks/>
          </p:cNvCxnSpPr>
          <p:nvPr userDrawn="1"/>
        </p:nvCxnSpPr>
        <p:spPr>
          <a:xfrm>
            <a:off x="7833360" y="3674630"/>
            <a:ext cx="3709508" cy="0"/>
          </a:xfrm>
          <a:prstGeom prst="line">
            <a:avLst/>
          </a:prstGeom>
          <a:ln>
            <a:solidFill>
              <a:srgbClr val="A2C2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4983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rge Photo (Header 2, Subhead -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1BE1C05-906C-8D4F-9C8B-5E6B27386C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7192963" cy="6858000"/>
          </a:xfrm>
        </p:spPr>
        <p:txBody>
          <a:bodyPr/>
          <a:lstStyle/>
          <a:p>
            <a:r>
              <a:rPr lang="en-US"/>
              <a:t>Click to insert Photo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E50BE6D-7849-0741-AF8C-80E856EFA4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20">
            <a:extLst>
              <a:ext uri="{FF2B5EF4-FFF2-40B4-BE49-F238E27FC236}">
                <a16:creationId xmlns:a16="http://schemas.microsoft.com/office/drawing/2014/main" id="{745B4DFF-A6D4-3B4A-B5E7-1E18AAAB37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33360" y="2663485"/>
            <a:ext cx="3709508" cy="906475"/>
          </a:xfrm>
        </p:spPr>
        <p:txBody>
          <a:bodyPr>
            <a:noAutofit/>
          </a:bodyPr>
          <a:lstStyle>
            <a:lvl1pPr marL="0" indent="0">
              <a:buNone/>
              <a:defRPr sz="3200" b="0" i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/>
              <a:t>Header 01 </a:t>
            </a:r>
            <a:br>
              <a:rPr lang="en-US"/>
            </a:br>
            <a:r>
              <a:rPr lang="en-US"/>
              <a:t>Two Lines</a:t>
            </a:r>
          </a:p>
        </p:txBody>
      </p:sp>
      <p:sp>
        <p:nvSpPr>
          <p:cNvPr id="12" name="Text Placeholder 22">
            <a:extLst>
              <a:ext uri="{FF2B5EF4-FFF2-40B4-BE49-F238E27FC236}">
                <a16:creationId xmlns:a16="http://schemas.microsoft.com/office/drawing/2014/main" id="{0C83B1D3-D18A-454D-9309-764AEC36E84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33360" y="3758301"/>
            <a:ext cx="3709508" cy="5770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lang="en-US" sz="2000" i="1" smtClean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cs typeface="Museo Sans 50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US"/>
              <a:t>Subhead 01</a:t>
            </a:r>
          </a:p>
          <a:p>
            <a:r>
              <a:rPr lang="en-US"/>
              <a:t>Two Lines</a:t>
            </a:r>
          </a:p>
        </p:txBody>
      </p:sp>
    </p:spTree>
    <p:extLst>
      <p:ext uri="{BB962C8B-B14F-4D97-AF65-F5344CB8AC3E}">
        <p14:creationId xmlns:p14="http://schemas.microsoft.com/office/powerpoint/2010/main" val="261063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12"/>
          <p:cNvSpPr>
            <a:spLocks noGrp="1"/>
          </p:cNvSpPr>
          <p:nvPr>
            <p:ph type="ftr" sz="quarter" idx="13"/>
          </p:nvPr>
        </p:nvSpPr>
        <p:spPr>
          <a:xfrm>
            <a:off x="4876800" y="6356350"/>
            <a:ext cx="2438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06C967-C119-3A46-8999-DDAAE48B2E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7315200" y="6356350"/>
            <a:ext cx="4038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DEPARTMENT NAME GOES HERE | MARCH 2018</a:t>
            </a:r>
          </a:p>
        </p:txBody>
      </p:sp>
    </p:spTree>
    <p:extLst>
      <p:ext uri="{BB962C8B-B14F-4D97-AF65-F5344CB8AC3E}">
        <p14:creationId xmlns:p14="http://schemas.microsoft.com/office/powerpoint/2010/main" val="2439029939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07076A4-EECD-444F-8B7E-4AF79F1820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4064"/>
            <a:ext cx="12192000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25EFF50-BE34-1A4F-A992-144CE5E3A219}"/>
              </a:ext>
            </a:extLst>
          </p:cNvPr>
          <p:cNvSpPr/>
          <p:nvPr userDrawn="1"/>
        </p:nvSpPr>
        <p:spPr>
          <a:xfrm>
            <a:off x="0" y="4064"/>
            <a:ext cx="16015064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20">
            <a:extLst>
              <a:ext uri="{FF2B5EF4-FFF2-40B4-BE49-F238E27FC236}">
                <a16:creationId xmlns:a16="http://schemas.microsoft.com/office/drawing/2014/main" id="{77CAD4DF-F4D3-A343-9FF4-60D6F8E972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7080" y="4958262"/>
            <a:ext cx="6700947" cy="840230"/>
          </a:xfrm>
        </p:spPr>
        <p:txBody>
          <a:bodyPr wrap="square" anchor="b">
            <a:spAutoFit/>
          </a:bodyPr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+mj-lt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/>
              <a:t>Header 01</a:t>
            </a:r>
          </a:p>
        </p:txBody>
      </p:sp>
      <p:sp>
        <p:nvSpPr>
          <p:cNvPr id="18" name="Text Placeholder 22">
            <a:extLst>
              <a:ext uri="{FF2B5EF4-FFF2-40B4-BE49-F238E27FC236}">
                <a16:creationId xmlns:a16="http://schemas.microsoft.com/office/drawing/2014/main" id="{B88EBD35-69E3-CA4F-8202-975DC3B71E3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7080" y="5727729"/>
            <a:ext cx="6700947" cy="397032"/>
          </a:xfrm>
        </p:spPr>
        <p:txBody>
          <a:bodyPr wrap="square" anchor="t">
            <a:spAutoFit/>
          </a:bodyPr>
          <a:lstStyle>
            <a:lvl1pPr marL="0" indent="0">
              <a:spcBef>
                <a:spcPts val="0"/>
              </a:spcBef>
              <a:buNone/>
              <a:defRPr lang="en-US" sz="2200" i="1" smtClean="0">
                <a:solidFill>
                  <a:schemeClr val="bg1"/>
                </a:solidFill>
                <a:latin typeface="+mj-lt"/>
                <a:cs typeface="Museo Sans 50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US"/>
              <a:t>Subhead 01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BC6C21-C466-4444-8062-792641AED9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97" t="20668" r="9810" b="11952"/>
          <a:stretch/>
        </p:blipFill>
        <p:spPr>
          <a:xfrm>
            <a:off x="557102" y="806202"/>
            <a:ext cx="7009889" cy="1179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16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FDD297A-F0CF-2643-954B-59340A27428E}"/>
              </a:ext>
            </a:extLst>
          </p:cNvPr>
          <p:cNvCxnSpPr>
            <a:cxnSpLocks/>
          </p:cNvCxnSpPr>
          <p:nvPr/>
        </p:nvCxnSpPr>
        <p:spPr>
          <a:xfrm flipV="1">
            <a:off x="936171" y="1567543"/>
            <a:ext cx="9241972" cy="1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51000">
                  <a:srgbClr val="A1C13C"/>
                </a:gs>
                <a:gs pos="92000">
                  <a:schemeClr val="accent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722B2584-F097-6D49-B6EE-DCA6B11944C5}"/>
              </a:ext>
            </a:extLst>
          </p:cNvPr>
          <p:cNvGrpSpPr/>
          <p:nvPr/>
        </p:nvGrpSpPr>
        <p:grpSpPr>
          <a:xfrm>
            <a:off x="10173336" y="-13533"/>
            <a:ext cx="2023382" cy="1585005"/>
            <a:chOff x="10173336" y="-13533"/>
            <a:chExt cx="2023382" cy="158500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E5A3A91-0C8F-3249-8547-6E23363D88D0}"/>
                </a:ext>
              </a:extLst>
            </p:cNvPr>
            <p:cNvSpPr/>
            <p:nvPr/>
          </p:nvSpPr>
          <p:spPr>
            <a:xfrm>
              <a:off x="10173336" y="-13533"/>
              <a:ext cx="2023382" cy="158500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E50448E-4F40-C54D-8321-AFDCBDBE6C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0502" b="78494"/>
            <a:stretch/>
          </p:blipFill>
          <p:spPr>
            <a:xfrm>
              <a:off x="10490972" y="455154"/>
              <a:ext cx="1463040" cy="662765"/>
            </a:xfrm>
            <a:prstGeom prst="rect">
              <a:avLst/>
            </a:prstGeom>
          </p:spPr>
        </p:pic>
      </p:grp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C0E5D884-EE68-CE4F-B2D3-6675EA3B2734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8799668" y="6356350"/>
            <a:ext cx="2743200" cy="365125"/>
          </a:xfrm>
        </p:spPr>
        <p:txBody>
          <a:bodyPr/>
          <a:lstStyle/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F6E9639-1F93-6B47-A82A-2CD00A519087}"/>
              </a:ext>
            </a:extLst>
          </p:cNvPr>
          <p:cNvSpPr>
            <a:spLocks noGrp="1" noChangeArrowheads="1"/>
          </p:cNvSpPr>
          <p:nvPr userDrawn="1">
            <p:ph type="title"/>
          </p:nvPr>
        </p:nvSpPr>
        <p:spPr>
          <a:xfrm>
            <a:off x="838200" y="429453"/>
            <a:ext cx="9092430" cy="1112390"/>
          </a:xfrm>
        </p:spPr>
        <p:txBody>
          <a:bodyPr anchor="b"/>
          <a:lstStyle/>
          <a:p>
            <a:pPr eaLnBrk="1" hangingPunct="1"/>
            <a:endParaRPr lang="en-US" altLang="en-US" sz="3200"/>
          </a:p>
        </p:txBody>
      </p:sp>
    </p:spTree>
    <p:extLst>
      <p:ext uri="{BB962C8B-B14F-4D97-AF65-F5344CB8AC3E}">
        <p14:creationId xmlns:p14="http://schemas.microsoft.com/office/powerpoint/2010/main" val="262077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 (Hea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0">
            <a:extLst>
              <a:ext uri="{FF2B5EF4-FFF2-40B4-BE49-F238E27FC236}">
                <a16:creationId xmlns:a16="http://schemas.microsoft.com/office/drawing/2014/main" id="{F08B0038-E0CB-3547-B0AF-32EC07591A1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819" y="502920"/>
            <a:ext cx="9275811" cy="1060692"/>
          </a:xfrm>
        </p:spPr>
        <p:txBody>
          <a:bodyPr anchor="b">
            <a:noAutofit/>
          </a:bodyPr>
          <a:lstStyle>
            <a:lvl1pPr marL="0" indent="0">
              <a:buNone/>
              <a:defRPr sz="3200" b="0" i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/>
              <a:t>Header 01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ED3B328-32C6-A846-A879-BB55422322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56D2A2C-658B-B640-B0FC-D563312E3D74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660608" y="1734994"/>
            <a:ext cx="10882260" cy="436576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A090CC-8D9B-1643-BAE0-DA0BAAE134F6}"/>
              </a:ext>
            </a:extLst>
          </p:cNvPr>
          <p:cNvCxnSpPr>
            <a:cxnSpLocks/>
          </p:cNvCxnSpPr>
          <p:nvPr userDrawn="1"/>
        </p:nvCxnSpPr>
        <p:spPr>
          <a:xfrm>
            <a:off x="772160" y="1563612"/>
            <a:ext cx="9405983" cy="3932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51000">
                  <a:srgbClr val="A1C13C"/>
                </a:gs>
                <a:gs pos="92000">
                  <a:schemeClr val="accent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2C744BF3-7AB9-4D45-818C-BFFF549B76B2}"/>
              </a:ext>
            </a:extLst>
          </p:cNvPr>
          <p:cNvGrpSpPr/>
          <p:nvPr userDrawn="1"/>
        </p:nvGrpSpPr>
        <p:grpSpPr>
          <a:xfrm>
            <a:off x="10173336" y="-13533"/>
            <a:ext cx="2023382" cy="1585005"/>
            <a:chOff x="10173336" y="-13533"/>
            <a:chExt cx="2023382" cy="158500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34F8C62-A42E-7044-A463-FCA317D366A6}"/>
                </a:ext>
              </a:extLst>
            </p:cNvPr>
            <p:cNvSpPr/>
            <p:nvPr/>
          </p:nvSpPr>
          <p:spPr>
            <a:xfrm>
              <a:off x="10173336" y="-13533"/>
              <a:ext cx="2023382" cy="158500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197F677-AF2C-F040-9DA2-9A13E873E2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0502" b="78494"/>
            <a:stretch/>
          </p:blipFill>
          <p:spPr>
            <a:xfrm>
              <a:off x="10490972" y="455154"/>
              <a:ext cx="1463040" cy="6627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3591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_Photo (Header, Subhead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5">
            <a:extLst>
              <a:ext uri="{FF2B5EF4-FFF2-40B4-BE49-F238E27FC236}">
                <a16:creationId xmlns:a16="http://schemas.microsoft.com/office/drawing/2014/main" id="{2C4E6A68-5E48-E34C-8E35-18ACE1EEDB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599432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5" name="Text Placeholder 22">
            <a:extLst>
              <a:ext uri="{FF2B5EF4-FFF2-40B4-BE49-F238E27FC236}">
                <a16:creationId xmlns:a16="http://schemas.microsoft.com/office/drawing/2014/main" id="{05D17B71-9DD5-D94F-B38D-7C69AE277C9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30175" y="960120"/>
            <a:ext cx="4962631" cy="5770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lang="en-US" sz="2000" i="1" smtClean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cs typeface="Museo Sans 50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US"/>
              <a:t>Subhead 01</a:t>
            </a:r>
          </a:p>
          <a:p>
            <a:r>
              <a:rPr lang="en-US"/>
              <a:t>Two Lines</a:t>
            </a:r>
          </a:p>
        </p:txBody>
      </p:sp>
      <p:sp>
        <p:nvSpPr>
          <p:cNvPr id="16" name="Text Placeholder 20">
            <a:extLst>
              <a:ext uri="{FF2B5EF4-FFF2-40B4-BE49-F238E27FC236}">
                <a16:creationId xmlns:a16="http://schemas.microsoft.com/office/drawing/2014/main" id="{CE8F454D-7BA1-C043-903D-EBAE9B72BF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27850" y="502920"/>
            <a:ext cx="4964956" cy="456363"/>
          </a:xfrm>
        </p:spPr>
        <p:txBody>
          <a:bodyPr>
            <a:noAutofit/>
          </a:bodyPr>
          <a:lstStyle>
            <a:lvl1pPr marL="0" indent="0">
              <a:buNone/>
              <a:defRPr sz="3200" b="0" i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/>
              <a:t>Header 01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E6C5C1C8-8A6C-8441-B56F-88F5B06D5A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151A0272-770A-AC43-9381-FBF6F7DA010A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5143617" y="1928002"/>
            <a:ext cx="6412230" cy="4172759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24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2000"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31303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31303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1303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31303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31303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</a:p>
          <a:p>
            <a:pPr lvl="0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2848F9A-CD63-B34A-A1D8-7A7967CB6A80}"/>
              </a:ext>
            </a:extLst>
          </p:cNvPr>
          <p:cNvCxnSpPr>
            <a:cxnSpLocks/>
          </p:cNvCxnSpPr>
          <p:nvPr/>
        </p:nvCxnSpPr>
        <p:spPr>
          <a:xfrm>
            <a:off x="5257800" y="1567544"/>
            <a:ext cx="4920343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51000">
                  <a:srgbClr val="A1C13C"/>
                </a:gs>
                <a:gs pos="92000">
                  <a:schemeClr val="accent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9E6FB9B4-332D-0241-B240-1815698C7E12}"/>
              </a:ext>
            </a:extLst>
          </p:cNvPr>
          <p:cNvSpPr/>
          <p:nvPr/>
        </p:nvSpPr>
        <p:spPr>
          <a:xfrm>
            <a:off x="10173336" y="-13533"/>
            <a:ext cx="2023382" cy="1585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1D4FA3C-9F4A-DA48-A27E-8C7CFD0FBDB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490972" y="455154"/>
            <a:ext cx="1463040" cy="66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016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 (Header, Subhe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707403D1-BD1D-6546-AC7D-34FE5DE2A8C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5273" y="726440"/>
            <a:ext cx="9275357" cy="461755"/>
          </a:xfrm>
        </p:spPr>
        <p:txBody>
          <a:bodyPr>
            <a:noAutofit/>
          </a:bodyPr>
          <a:lstStyle>
            <a:lvl1pPr marL="0" indent="0">
              <a:buNone/>
              <a:defRPr sz="3200" b="0" i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/>
              <a:t>Header 01</a:t>
            </a:r>
          </a:p>
        </p:txBody>
      </p:sp>
      <p:sp>
        <p:nvSpPr>
          <p:cNvPr id="11" name="Text Placeholder 22">
            <a:extLst>
              <a:ext uri="{FF2B5EF4-FFF2-40B4-BE49-F238E27FC236}">
                <a16:creationId xmlns:a16="http://schemas.microsoft.com/office/drawing/2014/main" id="{FB36CB79-780D-A34D-A615-E92D2B75727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5273" y="1188195"/>
            <a:ext cx="9275358" cy="362958"/>
          </a:xfrm>
        </p:spPr>
        <p:txBody>
          <a:bodyPr>
            <a:noAutofit/>
          </a:bodyPr>
          <a:lstStyle>
            <a:lvl1pPr marL="0" indent="0">
              <a:buNone/>
              <a:defRPr lang="en-US" sz="2000" i="1" smtClean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cs typeface="Museo Sans 50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US" sz="2000" i="1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Subhead 01</a:t>
            </a:r>
            <a:endParaRPr lang="en-US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63CA2FA5-AA36-F440-AE24-76402BC637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8F13072-DC7B-3046-8AF7-83D289A01005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660608" y="1789388"/>
            <a:ext cx="10882260" cy="4311374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63F4C72-F2E4-7349-9BC4-CDE007B04F2C}"/>
              </a:ext>
            </a:extLst>
          </p:cNvPr>
          <p:cNvCxnSpPr>
            <a:cxnSpLocks/>
          </p:cNvCxnSpPr>
          <p:nvPr userDrawn="1"/>
        </p:nvCxnSpPr>
        <p:spPr>
          <a:xfrm>
            <a:off x="762000" y="1567544"/>
            <a:ext cx="9416143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51000">
                  <a:srgbClr val="A1C13C"/>
                </a:gs>
                <a:gs pos="92000">
                  <a:schemeClr val="accent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CC6FEC2E-D14C-2C48-BABE-933CFC3E00E3}"/>
              </a:ext>
            </a:extLst>
          </p:cNvPr>
          <p:cNvSpPr/>
          <p:nvPr userDrawn="1"/>
        </p:nvSpPr>
        <p:spPr>
          <a:xfrm>
            <a:off x="10173336" y="-13533"/>
            <a:ext cx="2023382" cy="1585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17FE2AD-A838-2E4D-AC44-EEC461FE93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0502" b="78494"/>
          <a:stretch/>
        </p:blipFill>
        <p:spPr>
          <a:xfrm>
            <a:off x="10490972" y="455154"/>
            <a:ext cx="1463040" cy="66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42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F8A5C1-0850-0443-8338-39269391A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A96A8-85CF-3A49-AB63-135C55D93810}" type="datetimeFigureOut">
              <a:rPr lang="en-US" smtClean="0"/>
              <a:t>5/9/25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3FFE4D-EFA2-454A-B1E0-BB9DED20D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206B7E-0DF2-744F-BD42-307162782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2B6A-21BA-8942-A9EE-F34B8EA4E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958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62E053B-707A-9124-1F95-8BAE6988175D}"/>
              </a:ext>
            </a:extLst>
          </p:cNvPr>
          <p:cNvSpPr/>
          <p:nvPr userDrawn="1"/>
        </p:nvSpPr>
        <p:spPr>
          <a:xfrm>
            <a:off x="781877" y="452160"/>
            <a:ext cx="4115561" cy="6236650"/>
          </a:xfrm>
          <a:prstGeom prst="rect">
            <a:avLst/>
          </a:prstGeom>
          <a:noFill/>
          <a:ln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pic>
        <p:nvPicPr>
          <p:cNvPr id="6" name="Picture 5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E73F023F-A31C-12FD-1FB6-C87ED14B49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CD127DA-B451-9135-3ACF-B8720356E28F}"/>
              </a:ext>
            </a:extLst>
          </p:cNvPr>
          <p:cNvCxnSpPr>
            <a:cxnSpLocks/>
          </p:cNvCxnSpPr>
          <p:nvPr userDrawn="1"/>
        </p:nvCxnSpPr>
        <p:spPr>
          <a:xfrm>
            <a:off x="5751437" y="1197187"/>
            <a:ext cx="0" cy="1460326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55301B-06BD-47A5-3F0F-F600AC713BBE}"/>
              </a:ext>
            </a:extLst>
          </p:cNvPr>
          <p:cNvCxnSpPr>
            <a:cxnSpLocks/>
          </p:cNvCxnSpPr>
          <p:nvPr userDrawn="1"/>
        </p:nvCxnSpPr>
        <p:spPr>
          <a:xfrm>
            <a:off x="5751437" y="3052491"/>
            <a:ext cx="0" cy="1460326"/>
          </a:xfrm>
          <a:prstGeom prst="line">
            <a:avLst/>
          </a:prstGeom>
          <a:ln>
            <a:solidFill>
              <a:srgbClr val="FAA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1C8B17A-D6AD-C35C-E927-8471D84B1EB8}"/>
              </a:ext>
            </a:extLst>
          </p:cNvPr>
          <p:cNvCxnSpPr>
            <a:cxnSpLocks/>
          </p:cNvCxnSpPr>
          <p:nvPr userDrawn="1"/>
        </p:nvCxnSpPr>
        <p:spPr>
          <a:xfrm>
            <a:off x="5751437" y="4921048"/>
            <a:ext cx="0" cy="1460326"/>
          </a:xfrm>
          <a:prstGeom prst="line">
            <a:avLst/>
          </a:prstGeom>
          <a:ln>
            <a:solidFill>
              <a:srgbClr val="01B6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EE4D8BAB-5AE3-E442-31AB-4B3A9FDF64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1739" y="169191"/>
            <a:ext cx="4227295" cy="634094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0646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hoto / Small Quote (Gol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134911" y="-89940"/>
            <a:ext cx="3097567" cy="70153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9335" y="1422484"/>
            <a:ext cx="2866642" cy="401303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5321508" y="1422484"/>
            <a:ext cx="6206572" cy="3228343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buNone/>
              <a:defRPr sz="2800">
                <a:latin typeface="+mj-lt"/>
              </a:defRPr>
            </a:lvl1pPr>
            <a:lvl2pPr marL="182880" indent="0">
              <a:spcBef>
                <a:spcPts val="3500"/>
              </a:spcBef>
              <a:buNone/>
              <a:defRPr i="1">
                <a:latin typeface="+mj-lt"/>
              </a:defRPr>
            </a:lvl2pPr>
          </a:lstStyle>
          <a:p>
            <a:pPr lvl="0"/>
            <a:r>
              <a:rPr lang="en-US"/>
              <a:t>“Quote.”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321300" y="4929352"/>
            <a:ext cx="6207125" cy="506248"/>
          </a:xfrm>
        </p:spPr>
        <p:txBody>
          <a:bodyPr>
            <a:normAutofit/>
          </a:bodyPr>
          <a:lstStyle>
            <a:lvl1pPr marL="4763" indent="0">
              <a:lnSpc>
                <a:spcPct val="100000"/>
              </a:lnSpc>
              <a:spcBef>
                <a:spcPts val="0"/>
              </a:spcBef>
              <a:buNone/>
              <a:tabLst/>
              <a:defRPr sz="1600" spc="1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763" indent="0">
              <a:lnSpc>
                <a:spcPct val="100000"/>
              </a:lnSpc>
              <a:spcBef>
                <a:spcPts val="0"/>
              </a:spcBef>
              <a:buNone/>
              <a:tabLst/>
              <a:defRPr sz="1600" i="1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defRPr>
            </a:lvl2pPr>
          </a:lstStyle>
          <a:p>
            <a:pPr lvl="0"/>
            <a:r>
              <a:rPr lang="en-US"/>
              <a:t>NAME</a:t>
            </a:r>
          </a:p>
          <a:p>
            <a:pPr lvl="1"/>
            <a:r>
              <a:rPr lang="en-US"/>
              <a:t>Attribution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26A8BBF-3621-614E-A8BD-63CAF9A756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4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82BEA-B639-3F64-C7DA-A1A5141C7D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DC83D3-82B1-FF6A-E165-F8A5188A3B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8A9854-3F58-E2BC-9FA7-E87C2F46B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60F18-3FC5-4A4E-8EE0-77C6A618B98A}" type="datetimeFigureOut">
              <a:rPr lang="en-US" smtClean="0"/>
              <a:t>5/9/25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E9BF-6298-B3A3-35B5-9ACFBCBCE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37B77-AD56-1022-D063-04A5AF34B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6E186-654C-2D46-9A90-AA7EA3B3B4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61801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19DCD-8D97-A359-5428-6F3B5CAD3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C13217-ABF6-22DD-F838-DAA04CAF2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11B4D3-3B47-EB12-2F5D-B04FB7588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37C6D0-1D6F-7F8D-225B-FAF0D1C28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55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BA7E7-4226-CBE7-5B53-87E1E1C67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A012FA-90E1-85E2-AC2F-CEF154356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3DCBFD-1C2A-16C8-8D59-85E4F8F1E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397B0C-27C4-E51C-F77A-F2A251A11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336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2501A62-76E2-DD4B-90E6-E5FE9B329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072" y="3936994"/>
            <a:ext cx="4426717" cy="865987"/>
          </a:xfrm>
        </p:spPr>
        <p:txBody>
          <a:bodyPr anchor="b" anchorCtr="0"/>
          <a:lstStyle>
            <a:lvl1pPr>
              <a:defRPr sz="3200" b="1" i="0">
                <a:solidFill>
                  <a:srgbClr val="454540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FEC7BE1-8207-53F3-6D92-94A74605FA06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5833641" y="3936994"/>
            <a:ext cx="5413094" cy="2581598"/>
          </a:xfrm>
        </p:spPr>
        <p:txBody>
          <a:bodyPr anchor="t" anchorCtr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Open Sans Light"/>
                <a:ea typeface="Open Sans" pitchFamily="2" charset="0"/>
                <a:cs typeface="Open Sans" pitchFamily="2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Open Sans Light"/>
                <a:ea typeface="Open Sans" pitchFamily="2" charset="0"/>
                <a:cs typeface="Open Sans" pitchFamily="2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Open Sans Light"/>
                <a:ea typeface="Open Sans" pitchFamily="2" charset="0"/>
                <a:cs typeface="Open Sans" pitchFamily="2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Open Sans Light"/>
                <a:ea typeface="Open Sans" pitchFamily="2" charset="0"/>
                <a:cs typeface="Open Sans" pitchFamily="2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Open Sans Light"/>
                <a:ea typeface="Open Sans" pitchFamily="2" charset="0"/>
                <a:cs typeface="Open Sans" pitchFamily="2" charset="0"/>
              </a:rPr>
              <a:t>Fifth level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E5BA408-1468-FB1C-5F55-E9B17D4ED2A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12192000" cy="3148315"/>
          </a:xfrm>
        </p:spPr>
        <p:txBody>
          <a:bodyPr/>
          <a:lstStyle/>
          <a:p>
            <a:pPr lvl="1"/>
            <a:r>
              <a:rPr lang="en-US"/>
              <a:t>Picture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5603EA-5051-A03C-4BF7-F590253F990B}"/>
              </a:ext>
            </a:extLst>
          </p:cNvPr>
          <p:cNvSpPr/>
          <p:nvPr userDrawn="1"/>
        </p:nvSpPr>
        <p:spPr>
          <a:xfrm>
            <a:off x="0" y="3136739"/>
            <a:ext cx="12192000" cy="2922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775FC4C-DD6D-5C69-F600-2C842444A16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3074" y="5011736"/>
            <a:ext cx="4162696" cy="284163"/>
          </a:xfrm>
        </p:spPr>
        <p:txBody>
          <a:bodyPr/>
          <a:lstStyle>
            <a:lvl1pPr marL="0" indent="0">
              <a:buNone/>
              <a:defRPr b="0" i="1">
                <a:solidFill>
                  <a:schemeClr val="tx2">
                    <a:lumMod val="60000"/>
                    <a:lumOff val="4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AAA3EEC-7144-15EA-4F01-9E8E170656FF}"/>
              </a:ext>
            </a:extLst>
          </p:cNvPr>
          <p:cNvCxnSpPr/>
          <p:nvPr userDrawn="1"/>
        </p:nvCxnSpPr>
        <p:spPr>
          <a:xfrm>
            <a:off x="5301205" y="3992300"/>
            <a:ext cx="0" cy="26071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0811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orient="horz" pos="3912">
          <p15:clr>
            <a:srgbClr val="FBAE40"/>
          </p15:clr>
        </p15:guide>
        <p15:guide id="4" pos="7296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image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FEC7BE1-8207-53F3-6D92-94A74605FA06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09600" y="3763676"/>
            <a:ext cx="10936941" cy="2581598"/>
          </a:xfrm>
        </p:spPr>
        <p:txBody>
          <a:bodyPr anchor="t" anchorCtr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Open Sans Light"/>
                <a:ea typeface="Open Sans" pitchFamily="2" charset="0"/>
                <a:cs typeface="Open Sans" pitchFamily="2" charset="0"/>
              </a:rPr>
              <a:t>Click to edit Master text styles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E5BA408-1468-FB1C-5F55-E9B17D4ED2A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12192000" cy="3148315"/>
          </a:xfrm>
        </p:spPr>
        <p:txBody>
          <a:bodyPr/>
          <a:lstStyle/>
          <a:p>
            <a:pPr lvl="1"/>
            <a:r>
              <a:rPr lang="en-US"/>
              <a:t>Picture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5603EA-5051-A03C-4BF7-F590253F990B}"/>
              </a:ext>
            </a:extLst>
          </p:cNvPr>
          <p:cNvSpPr/>
          <p:nvPr userDrawn="1"/>
        </p:nvSpPr>
        <p:spPr>
          <a:xfrm>
            <a:off x="0" y="3136739"/>
            <a:ext cx="12192000" cy="2922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75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orient="horz" pos="3912">
          <p15:clr>
            <a:srgbClr val="FBAE40"/>
          </p15:clr>
        </p15:guide>
        <p15:guide id="4" pos="7296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62E053B-707A-9124-1F95-8BAE6988175D}"/>
              </a:ext>
            </a:extLst>
          </p:cNvPr>
          <p:cNvSpPr/>
          <p:nvPr userDrawn="1"/>
        </p:nvSpPr>
        <p:spPr>
          <a:xfrm>
            <a:off x="781877" y="452160"/>
            <a:ext cx="4115561" cy="6236650"/>
          </a:xfrm>
          <a:prstGeom prst="rect">
            <a:avLst/>
          </a:prstGeom>
          <a:noFill/>
          <a:ln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E73F023F-A31C-12FD-1FB6-C87ED14B49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C995D412-DF20-BDC6-2A14-59477750CB9C}"/>
              </a:ext>
            </a:extLst>
          </p:cNvPr>
          <p:cNvSpPr txBox="1">
            <a:spLocks/>
          </p:cNvSpPr>
          <p:nvPr userDrawn="1"/>
        </p:nvSpPr>
        <p:spPr>
          <a:xfrm>
            <a:off x="6109252" y="1434301"/>
            <a:ext cx="4303086" cy="129460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consectetur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Pellentesque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id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quis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nisl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pellentesque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consequat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51F37A8-2D15-2A7E-26A8-2F75E0786947}"/>
              </a:ext>
            </a:extLst>
          </p:cNvPr>
          <p:cNvSpPr txBox="1">
            <a:spLocks/>
          </p:cNvSpPr>
          <p:nvPr userDrawn="1"/>
        </p:nvSpPr>
        <p:spPr>
          <a:xfrm>
            <a:off x="6109251" y="1004279"/>
            <a:ext cx="430308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u="none" strike="noStrike" kern="1200" cap="none" spc="0" normalizeH="0" baseline="0" noProof="0">
                <a:ln>
                  <a:noFill/>
                </a:ln>
                <a:solidFill>
                  <a:srgbClr val="6DB344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</a:rPr>
              <a:t>LOREM IPSUM DOLOR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CD127DA-B451-9135-3ACF-B8720356E28F}"/>
              </a:ext>
            </a:extLst>
          </p:cNvPr>
          <p:cNvCxnSpPr>
            <a:cxnSpLocks/>
          </p:cNvCxnSpPr>
          <p:nvPr userDrawn="1"/>
        </p:nvCxnSpPr>
        <p:spPr>
          <a:xfrm>
            <a:off x="5751437" y="1197187"/>
            <a:ext cx="0" cy="1460326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B29358E8-5399-0CD9-6336-64E8008C3586}"/>
              </a:ext>
            </a:extLst>
          </p:cNvPr>
          <p:cNvSpPr txBox="1">
            <a:spLocks/>
          </p:cNvSpPr>
          <p:nvPr userDrawn="1"/>
        </p:nvSpPr>
        <p:spPr>
          <a:xfrm>
            <a:off x="6096000" y="3383217"/>
            <a:ext cx="4303087" cy="122185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Cras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ultricies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leo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sit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porttitor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scelerisque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sapien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arcu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imperdiet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nunc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eu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interdum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leo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sapiens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quis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magna.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A96C50B-2002-5E10-B06B-EF78044CB058}"/>
              </a:ext>
            </a:extLst>
          </p:cNvPr>
          <p:cNvSpPr txBox="1">
            <a:spLocks/>
          </p:cNvSpPr>
          <p:nvPr userDrawn="1"/>
        </p:nvSpPr>
        <p:spPr>
          <a:xfrm>
            <a:off x="6096000" y="2953195"/>
            <a:ext cx="430308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u="none" strike="noStrike" kern="1200" cap="none" spc="0" normalizeH="0" baseline="0" noProof="0">
                <a:ln>
                  <a:noFill/>
                </a:ln>
                <a:solidFill>
                  <a:srgbClr val="FAA61A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</a:rPr>
              <a:t>LOREM IPSUM DOLOR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55301B-06BD-47A5-3F0F-F600AC713BBE}"/>
              </a:ext>
            </a:extLst>
          </p:cNvPr>
          <p:cNvCxnSpPr>
            <a:cxnSpLocks/>
          </p:cNvCxnSpPr>
          <p:nvPr userDrawn="1"/>
        </p:nvCxnSpPr>
        <p:spPr>
          <a:xfrm>
            <a:off x="5751437" y="3052491"/>
            <a:ext cx="0" cy="1460326"/>
          </a:xfrm>
          <a:prstGeom prst="line">
            <a:avLst/>
          </a:prstGeom>
          <a:ln>
            <a:solidFill>
              <a:srgbClr val="FAA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726770F3-6E35-0985-CF60-8CB7ABDAE8F9}"/>
              </a:ext>
            </a:extLst>
          </p:cNvPr>
          <p:cNvSpPr txBox="1">
            <a:spLocks/>
          </p:cNvSpPr>
          <p:nvPr userDrawn="1"/>
        </p:nvSpPr>
        <p:spPr>
          <a:xfrm>
            <a:off x="6096000" y="5251774"/>
            <a:ext cx="4303087" cy="122185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Cras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ultricies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leo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sit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porttitor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scelerisque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sapien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arcu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imperdiet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nunc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eu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interdum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leo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sapiens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quis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magna.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F6EF34DE-8E62-EF67-07B0-75E84753BE1F}"/>
              </a:ext>
            </a:extLst>
          </p:cNvPr>
          <p:cNvSpPr txBox="1">
            <a:spLocks/>
          </p:cNvSpPr>
          <p:nvPr userDrawn="1"/>
        </p:nvSpPr>
        <p:spPr>
          <a:xfrm>
            <a:off x="6096000" y="4821752"/>
            <a:ext cx="430308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u="none" strike="noStrike" kern="1200" cap="none" spc="0" normalizeH="0" baseline="0" noProof="0">
                <a:ln>
                  <a:noFill/>
                </a:ln>
                <a:solidFill>
                  <a:srgbClr val="01B6D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</a:rPr>
              <a:t>LOREM IPSUM DOLOR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1C8B17A-D6AD-C35C-E927-8471D84B1EB8}"/>
              </a:ext>
            </a:extLst>
          </p:cNvPr>
          <p:cNvCxnSpPr>
            <a:cxnSpLocks/>
          </p:cNvCxnSpPr>
          <p:nvPr userDrawn="1"/>
        </p:nvCxnSpPr>
        <p:spPr>
          <a:xfrm>
            <a:off x="5751437" y="4921048"/>
            <a:ext cx="0" cy="1460326"/>
          </a:xfrm>
          <a:prstGeom prst="line">
            <a:avLst/>
          </a:prstGeom>
          <a:ln>
            <a:solidFill>
              <a:srgbClr val="01B6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5">
            <a:extLst>
              <a:ext uri="{FF2B5EF4-FFF2-40B4-BE49-F238E27FC236}">
                <a16:creationId xmlns:a16="http://schemas.microsoft.com/office/drawing/2014/main" id="{AADBD769-4FA7-A14B-57E5-4F33C35E1B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3974" y="169190"/>
            <a:ext cx="4227294" cy="6304442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15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2D4491F-931D-1CB6-72C6-4361DDEA1523}"/>
              </a:ext>
            </a:extLst>
          </p:cNvPr>
          <p:cNvSpPr/>
          <p:nvPr userDrawn="1"/>
        </p:nvSpPr>
        <p:spPr>
          <a:xfrm rot="16200000">
            <a:off x="-2530258" y="3547996"/>
            <a:ext cx="5398724" cy="338205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ptos" panose="020B0004020202020204" pitchFamily="34" charset="0"/>
            </a:endParaRPr>
          </a:p>
        </p:txBody>
      </p:sp>
      <p:pic>
        <p:nvPicPr>
          <p:cNvPr id="11" name="Picture 10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4B7CF69D-290B-AF1F-D479-974B5AC1B4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586A6408-AE89-BF62-E52C-D8F405D9BA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04065" y="1017735"/>
            <a:ext cx="3980845" cy="53987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70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26" Type="http://schemas.openxmlformats.org/officeDocument/2006/relationships/slideLayout" Target="../slideLayouts/slideLayout54.xml"/><Relationship Id="rId39" Type="http://schemas.openxmlformats.org/officeDocument/2006/relationships/slideLayout" Target="../slideLayouts/slideLayout67.xml"/><Relationship Id="rId21" Type="http://schemas.openxmlformats.org/officeDocument/2006/relationships/slideLayout" Target="../slideLayouts/slideLayout49.xml"/><Relationship Id="rId34" Type="http://schemas.openxmlformats.org/officeDocument/2006/relationships/slideLayout" Target="../slideLayouts/slideLayout62.xml"/><Relationship Id="rId42" Type="http://schemas.openxmlformats.org/officeDocument/2006/relationships/slideLayout" Target="../slideLayouts/slideLayout70.xml"/><Relationship Id="rId47" Type="http://schemas.openxmlformats.org/officeDocument/2006/relationships/slideLayout" Target="../slideLayouts/slideLayout75.xml"/><Relationship Id="rId50" Type="http://schemas.openxmlformats.org/officeDocument/2006/relationships/slideLayout" Target="../slideLayouts/slideLayout78.xml"/><Relationship Id="rId55" Type="http://schemas.openxmlformats.org/officeDocument/2006/relationships/slideLayout" Target="../slideLayouts/slideLayout83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9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39.xml"/><Relationship Id="rId24" Type="http://schemas.openxmlformats.org/officeDocument/2006/relationships/slideLayout" Target="../slideLayouts/slideLayout52.xml"/><Relationship Id="rId32" Type="http://schemas.openxmlformats.org/officeDocument/2006/relationships/slideLayout" Target="../slideLayouts/slideLayout60.xml"/><Relationship Id="rId37" Type="http://schemas.openxmlformats.org/officeDocument/2006/relationships/slideLayout" Target="../slideLayouts/slideLayout65.xml"/><Relationship Id="rId40" Type="http://schemas.openxmlformats.org/officeDocument/2006/relationships/slideLayout" Target="../slideLayouts/slideLayout68.xml"/><Relationship Id="rId45" Type="http://schemas.openxmlformats.org/officeDocument/2006/relationships/slideLayout" Target="../slideLayouts/slideLayout73.xml"/><Relationship Id="rId53" Type="http://schemas.openxmlformats.org/officeDocument/2006/relationships/slideLayout" Target="../slideLayouts/slideLayout81.xml"/><Relationship Id="rId58" Type="http://schemas.openxmlformats.org/officeDocument/2006/relationships/slideLayout" Target="../slideLayouts/slideLayout86.xml"/><Relationship Id="rId5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7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50.xml"/><Relationship Id="rId27" Type="http://schemas.openxmlformats.org/officeDocument/2006/relationships/slideLayout" Target="../slideLayouts/slideLayout55.xml"/><Relationship Id="rId30" Type="http://schemas.openxmlformats.org/officeDocument/2006/relationships/slideLayout" Target="../slideLayouts/slideLayout58.xml"/><Relationship Id="rId35" Type="http://schemas.openxmlformats.org/officeDocument/2006/relationships/slideLayout" Target="../slideLayouts/slideLayout63.xml"/><Relationship Id="rId43" Type="http://schemas.openxmlformats.org/officeDocument/2006/relationships/slideLayout" Target="../slideLayouts/slideLayout71.xml"/><Relationship Id="rId48" Type="http://schemas.openxmlformats.org/officeDocument/2006/relationships/slideLayout" Target="../slideLayouts/slideLayout76.xml"/><Relationship Id="rId56" Type="http://schemas.openxmlformats.org/officeDocument/2006/relationships/slideLayout" Target="../slideLayouts/slideLayout84.xml"/><Relationship Id="rId8" Type="http://schemas.openxmlformats.org/officeDocument/2006/relationships/slideLayout" Target="../slideLayouts/slideLayout36.xml"/><Relationship Id="rId51" Type="http://schemas.openxmlformats.org/officeDocument/2006/relationships/slideLayout" Target="../slideLayouts/slideLayout79.xml"/><Relationship Id="rId3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5" Type="http://schemas.openxmlformats.org/officeDocument/2006/relationships/slideLayout" Target="../slideLayouts/slideLayout53.xml"/><Relationship Id="rId33" Type="http://schemas.openxmlformats.org/officeDocument/2006/relationships/slideLayout" Target="../slideLayouts/slideLayout61.xml"/><Relationship Id="rId38" Type="http://schemas.openxmlformats.org/officeDocument/2006/relationships/slideLayout" Target="../slideLayouts/slideLayout66.xml"/><Relationship Id="rId46" Type="http://schemas.openxmlformats.org/officeDocument/2006/relationships/slideLayout" Target="../slideLayouts/slideLayout74.xml"/><Relationship Id="rId59" Type="http://schemas.openxmlformats.org/officeDocument/2006/relationships/theme" Target="../theme/theme2.xml"/><Relationship Id="rId20" Type="http://schemas.openxmlformats.org/officeDocument/2006/relationships/slideLayout" Target="../slideLayouts/slideLayout48.xml"/><Relationship Id="rId41" Type="http://schemas.openxmlformats.org/officeDocument/2006/relationships/slideLayout" Target="../slideLayouts/slideLayout69.xml"/><Relationship Id="rId54" Type="http://schemas.openxmlformats.org/officeDocument/2006/relationships/slideLayout" Target="../slideLayouts/slideLayout82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3.xml"/><Relationship Id="rId23" Type="http://schemas.openxmlformats.org/officeDocument/2006/relationships/slideLayout" Target="../slideLayouts/slideLayout51.xml"/><Relationship Id="rId28" Type="http://schemas.openxmlformats.org/officeDocument/2006/relationships/slideLayout" Target="../slideLayouts/slideLayout56.xml"/><Relationship Id="rId36" Type="http://schemas.openxmlformats.org/officeDocument/2006/relationships/slideLayout" Target="../slideLayouts/slideLayout64.xml"/><Relationship Id="rId49" Type="http://schemas.openxmlformats.org/officeDocument/2006/relationships/slideLayout" Target="../slideLayouts/slideLayout77.xml"/><Relationship Id="rId57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38.xml"/><Relationship Id="rId31" Type="http://schemas.openxmlformats.org/officeDocument/2006/relationships/slideLayout" Target="../slideLayouts/slideLayout59.xml"/><Relationship Id="rId44" Type="http://schemas.openxmlformats.org/officeDocument/2006/relationships/slideLayout" Target="../slideLayouts/slideLayout72.xml"/><Relationship Id="rId52" Type="http://schemas.openxmlformats.org/officeDocument/2006/relationships/slideLayout" Target="../slideLayouts/slideLayout8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EF21FB-D455-7ABF-960E-8718A1674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BC5BB5-460C-0BA7-02D2-4854775BD0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0DC118-61E9-70AB-344C-36A91C7274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ptos" panose="020B0004020202020204" pitchFamily="34" charset="0"/>
              </a:defRPr>
            </a:lvl1pPr>
          </a:lstStyle>
          <a:p>
            <a:fld id="{75F60F18-3FC5-4A4E-8EE0-77C6A618B98A}" type="datetimeFigureOut">
              <a:rPr lang="en-US" smtClean="0"/>
              <a:pPr/>
              <a:t>5/9/25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009CB6-C5D4-0928-C3AF-4B99652779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ptos" panose="020B00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157F3-A845-E9CC-B392-0B54A30E10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ptos" panose="020B0004020202020204" pitchFamily="34" charset="0"/>
              </a:defRPr>
            </a:lvl1pPr>
          </a:lstStyle>
          <a:p>
            <a:fld id="{6796E186-654C-2D46-9A90-AA7EA3B3B4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422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53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  <p:sldLayoutId id="2147483654" r:id="rId16"/>
    <p:sldLayoutId id="2147483655" r:id="rId17"/>
    <p:sldLayoutId id="2147483656" r:id="rId18"/>
    <p:sldLayoutId id="2147483657" r:id="rId19"/>
    <p:sldLayoutId id="2147483659" r:id="rId20"/>
    <p:sldLayoutId id="2147483661" r:id="rId21"/>
    <p:sldLayoutId id="2147483662" r:id="rId22"/>
    <p:sldLayoutId id="2147483731" r:id="rId23"/>
    <p:sldLayoutId id="2147483732" r:id="rId24"/>
    <p:sldLayoutId id="2147483733" r:id="rId25"/>
    <p:sldLayoutId id="2147483734" r:id="rId26"/>
    <p:sldLayoutId id="2147483735" r:id="rId27"/>
    <p:sldLayoutId id="2147483736" r:id="rId2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45454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5454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5454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5454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5454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5454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4721D0-A2D8-C742-BA85-923E33488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560" y="368135"/>
            <a:ext cx="7468656" cy="1312075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9D0E10-DAFC-CC47-8CE3-1FD5F861DB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6400" y="1825625"/>
            <a:ext cx="11368066" cy="435133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C178-3DF8-E147-88FE-5D0230CD96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132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717B8-6640-F340-8337-0BAA676A62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E9DC4-5146-1042-BA04-61BE8A99C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43208" y="633603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101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  <p:sldLayoutId id="2147483683" r:id="rId19"/>
    <p:sldLayoutId id="2147483684" r:id="rId20"/>
    <p:sldLayoutId id="2147483685" r:id="rId21"/>
    <p:sldLayoutId id="2147483686" r:id="rId22"/>
    <p:sldLayoutId id="2147483687" r:id="rId23"/>
    <p:sldLayoutId id="2147483688" r:id="rId24"/>
    <p:sldLayoutId id="2147483689" r:id="rId25"/>
    <p:sldLayoutId id="2147483690" r:id="rId26"/>
    <p:sldLayoutId id="2147483691" r:id="rId27"/>
    <p:sldLayoutId id="2147483692" r:id="rId28"/>
    <p:sldLayoutId id="2147483693" r:id="rId29"/>
    <p:sldLayoutId id="2147483694" r:id="rId30"/>
    <p:sldLayoutId id="2147483695" r:id="rId31"/>
    <p:sldLayoutId id="2147483696" r:id="rId32"/>
    <p:sldLayoutId id="2147483697" r:id="rId33"/>
    <p:sldLayoutId id="2147483698" r:id="rId34"/>
    <p:sldLayoutId id="2147483699" r:id="rId35"/>
    <p:sldLayoutId id="2147483700" r:id="rId36"/>
    <p:sldLayoutId id="2147483701" r:id="rId37"/>
    <p:sldLayoutId id="2147483702" r:id="rId38"/>
    <p:sldLayoutId id="2147483703" r:id="rId39"/>
    <p:sldLayoutId id="2147483704" r:id="rId40"/>
    <p:sldLayoutId id="2147483705" r:id="rId41"/>
    <p:sldLayoutId id="2147483706" r:id="rId42"/>
    <p:sldLayoutId id="2147483707" r:id="rId43"/>
    <p:sldLayoutId id="2147483737" r:id="rId44"/>
    <p:sldLayoutId id="2147483708" r:id="rId45"/>
    <p:sldLayoutId id="2147483709" r:id="rId46"/>
    <p:sldLayoutId id="2147483710" r:id="rId47"/>
    <p:sldLayoutId id="2147483711" r:id="rId48"/>
    <p:sldLayoutId id="2147483712" r:id="rId49"/>
    <p:sldLayoutId id="2147483713" r:id="rId50"/>
    <p:sldLayoutId id="2147483714" r:id="rId51"/>
    <p:sldLayoutId id="2147483715" r:id="rId52"/>
    <p:sldLayoutId id="2147483716" r:id="rId53"/>
    <p:sldLayoutId id="2147483717" r:id="rId54"/>
    <p:sldLayoutId id="2147483718" r:id="rId55"/>
    <p:sldLayoutId id="2147483719" r:id="rId56"/>
    <p:sldLayoutId id="2147483720" r:id="rId57"/>
    <p:sldLayoutId id="2147483721" r:id="rId5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1.xml"/><Relationship Id="rId1" Type="http://schemas.openxmlformats.org/officeDocument/2006/relationships/tags" Target="../tags/tag1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33.xml"/><Relationship Id="rId1" Type="http://schemas.openxmlformats.org/officeDocument/2006/relationships/tags" Target="../tags/tag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Layout" Target="../slideLayouts/slideLayout33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0.xml"/><Relationship Id="rId1" Type="http://schemas.openxmlformats.org/officeDocument/2006/relationships/tags" Target="../tags/tag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3.xml"/><Relationship Id="rId1" Type="http://schemas.openxmlformats.org/officeDocument/2006/relationships/tags" Target="../tags/tag5.xml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png"/><Relationship Id="rId7" Type="http://schemas.openxmlformats.org/officeDocument/2006/relationships/image" Target="../media/image50.jpeg"/><Relationship Id="rId2" Type="http://schemas.openxmlformats.org/officeDocument/2006/relationships/slideLayout" Target="../slideLayouts/slideLayout39.xml"/><Relationship Id="rId1" Type="http://schemas.openxmlformats.org/officeDocument/2006/relationships/tags" Target="../tags/tag6.xml"/><Relationship Id="rId6" Type="http://schemas.openxmlformats.org/officeDocument/2006/relationships/image" Target="../media/image49.jpe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54.svg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3.xml"/><Relationship Id="rId1" Type="http://schemas.openxmlformats.org/officeDocument/2006/relationships/tags" Target="../tags/tag7.xml"/><Relationship Id="rId5" Type="http://schemas.openxmlformats.org/officeDocument/2006/relationships/chart" Target="../charts/chart1.xml"/><Relationship Id="rId4" Type="http://schemas.openxmlformats.org/officeDocument/2006/relationships/hyperlink" Target="https://www.census.gov/library/working-papers/2005/demo/2005-Day-Shin.html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8.xml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58.svg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9.xml"/><Relationship Id="rId4" Type="http://schemas.openxmlformats.org/officeDocument/2006/relationships/image" Target="../media/image6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0.xml"/><Relationship Id="rId4" Type="http://schemas.openxmlformats.org/officeDocument/2006/relationships/image" Target="../media/image6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11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38.png"/><Relationship Id="rId5" Type="http://schemas.openxmlformats.org/officeDocument/2006/relationships/image" Target="../media/image24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9881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8132E28-F006-C04A-B3E1-A5C743809351}"/>
              </a:ext>
            </a:extLst>
          </p:cNvPr>
          <p:cNvSpPr/>
          <p:nvPr/>
        </p:nvSpPr>
        <p:spPr>
          <a:xfrm>
            <a:off x="6682749" y="4045309"/>
            <a:ext cx="4576238" cy="18083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67781" dist="113238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1C276B-2A33-C049-AEF8-5AF88AD11664}"/>
              </a:ext>
            </a:extLst>
          </p:cNvPr>
          <p:cNvSpPr txBox="1">
            <a:spLocks/>
          </p:cNvSpPr>
          <p:nvPr/>
        </p:nvSpPr>
        <p:spPr>
          <a:xfrm>
            <a:off x="5762559" y="1177742"/>
            <a:ext cx="5722450" cy="6164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200">
                <a:latin typeface="Aptos Light" panose="020B0004020202020204" pitchFamily="34" charset="0"/>
                <a:ea typeface="Roboto Slab Light" pitchFamily="2" charset="0"/>
                <a:cs typeface="Roboto Slab Light"/>
              </a:rPr>
              <a:t>Buscar a ajuda de Deus para aprender inglês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198D0CB-A244-3645-93EF-5E47B40A5F95}"/>
              </a:ext>
            </a:extLst>
          </p:cNvPr>
          <p:cNvSpPr/>
          <p:nvPr/>
        </p:nvSpPr>
        <p:spPr>
          <a:xfrm>
            <a:off x="5781308" y="2262454"/>
            <a:ext cx="5477679" cy="118930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pt-BR" sz="2200"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As lições incluem princípios espirituais de aprendizado para ajudar os participantes a fazer parceria com Deus para alcançar seus objetivos.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44D150-ABF4-D14A-BE79-37F452EC4044}"/>
              </a:ext>
            </a:extLst>
          </p:cNvPr>
          <p:cNvSpPr/>
          <p:nvPr/>
        </p:nvSpPr>
        <p:spPr>
          <a:xfrm>
            <a:off x="7544398" y="4187784"/>
            <a:ext cx="3626907" cy="1754326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algn="ctr"/>
            <a:r>
              <a:rPr lang="pt-BR" sz="1500" b="1">
                <a:solidFill>
                  <a:schemeClr val="tx2">
                    <a:lumMod val="90000"/>
                    <a:lumOff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“É reconfortante falar com pessoas que têm o mesmo objetivo que você, que se esforçam para se tornar melhores juntas, por meio do esforço e da fé em Jesus Cristo.” </a:t>
            </a:r>
          </a:p>
          <a:p>
            <a:pPr algn="ctr"/>
            <a:r>
              <a:rPr lang="es-419" sz="1400" b="1">
                <a:solidFill>
                  <a:srgbClr val="318D4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—Sharlene Recodig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A06CB3A-8E3C-83C5-7FD7-BD64A5CB2419}"/>
              </a:ext>
            </a:extLst>
          </p:cNvPr>
          <p:cNvSpPr/>
          <p:nvPr/>
        </p:nvSpPr>
        <p:spPr>
          <a:xfrm>
            <a:off x="5879285" y="4146017"/>
            <a:ext cx="1606927" cy="1606927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318D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2" name="Picture Placeholder 11" descr="A person reading a book with a dog&#10;&#10;Description automatically generated">
            <a:extLst>
              <a:ext uri="{FF2B5EF4-FFF2-40B4-BE49-F238E27FC236}">
                <a16:creationId xmlns:a16="http://schemas.microsoft.com/office/drawing/2014/main" id="{AAB8E745-491D-3301-B4B1-574BE3937AE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custDataLst>
      <p:tags r:id="rId1"/>
    </p:custDataLst>
    <p:extLst>
      <p:ext uri="{BB962C8B-B14F-4D97-AF65-F5344CB8AC3E}">
        <p14:creationId xmlns:p14="http://schemas.microsoft.com/office/powerpoint/2010/main" val="665768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74652CBA-561D-238B-4D8F-B9C1A6A0ABE4}"/>
              </a:ext>
            </a:extLst>
          </p:cNvPr>
          <p:cNvSpPr txBox="1">
            <a:spLocks/>
          </p:cNvSpPr>
          <p:nvPr/>
        </p:nvSpPr>
        <p:spPr>
          <a:xfrm>
            <a:off x="523585" y="531957"/>
            <a:ext cx="7278314" cy="517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t-BR">
                <a:latin typeface="Aptos Light" panose="020B0004020202020204" pitchFamily="34" charset="0"/>
              </a:rPr>
              <a:t>Princípios de aprendizado</a:t>
            </a:r>
            <a:endParaRPr kumimoji="0" lang="en-US" sz="3200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 Light" panose="020B00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02B7BA-6081-C648-D1F6-61AE5D2B4F0A}"/>
              </a:ext>
            </a:extLst>
          </p:cNvPr>
          <p:cNvSpPr txBox="1"/>
          <p:nvPr/>
        </p:nvSpPr>
        <p:spPr>
          <a:xfrm>
            <a:off x="612073" y="1063168"/>
            <a:ext cx="10345981" cy="1107996"/>
          </a:xfrm>
          <a:prstGeom prst="rect">
            <a:avLst/>
          </a:prstGeom>
          <a:noFill/>
        </p:spPr>
        <p:txBody>
          <a:bodyPr wrap="square" lIns="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pt-BR" sz="2000" i="1">
                <a:latin typeface="Aptos Light" panose="020B0004020202020204" pitchFamily="34" charset="0"/>
                <a:ea typeface="ROBOTO SLAB LIGHT" pitchFamily="2" charset="0"/>
                <a:cs typeface="Calibri Light"/>
              </a:rPr>
              <a:t>Nossa estrutura: “Procurai conhecimento (…) pelo estudo e também pela fé” (D&amp;C 88:118)</a:t>
            </a:r>
          </a:p>
        </p:txBody>
      </p:sp>
      <p:graphicFrame>
        <p:nvGraphicFramePr>
          <p:cNvPr id="2" name="Content Placeholder 4">
            <a:extLst>
              <a:ext uri="{FF2B5EF4-FFF2-40B4-BE49-F238E27FC236}">
                <a16:creationId xmlns:a16="http://schemas.microsoft.com/office/drawing/2014/main" id="{52059D9A-E762-65AD-3089-9D1C38EA6A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73607"/>
              </p:ext>
            </p:extLst>
          </p:nvPr>
        </p:nvGraphicFramePr>
        <p:xfrm>
          <a:off x="609600" y="1562100"/>
          <a:ext cx="109728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634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31EE638-E434-92A8-580E-F29BE3EBB9D5}"/>
              </a:ext>
            </a:extLst>
          </p:cNvPr>
          <p:cNvCxnSpPr>
            <a:cxnSpLocks/>
          </p:cNvCxnSpPr>
          <p:nvPr/>
        </p:nvCxnSpPr>
        <p:spPr>
          <a:xfrm>
            <a:off x="5751437" y="1197187"/>
            <a:ext cx="0" cy="1460326"/>
          </a:xfrm>
          <a:prstGeom prst="line">
            <a:avLst/>
          </a:prstGeom>
          <a:ln w="19050"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25F769-4A7E-344E-E342-74B25B460781}"/>
              </a:ext>
            </a:extLst>
          </p:cNvPr>
          <p:cNvCxnSpPr>
            <a:cxnSpLocks/>
          </p:cNvCxnSpPr>
          <p:nvPr/>
        </p:nvCxnSpPr>
        <p:spPr>
          <a:xfrm>
            <a:off x="5751437" y="3052491"/>
            <a:ext cx="0" cy="1460326"/>
          </a:xfrm>
          <a:prstGeom prst="line">
            <a:avLst/>
          </a:prstGeom>
          <a:ln w="12700">
            <a:solidFill>
              <a:srgbClr val="FAA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DEB3486-61E8-C182-C368-7C3BE3C1C7F8}"/>
              </a:ext>
            </a:extLst>
          </p:cNvPr>
          <p:cNvCxnSpPr>
            <a:cxnSpLocks/>
          </p:cNvCxnSpPr>
          <p:nvPr/>
        </p:nvCxnSpPr>
        <p:spPr>
          <a:xfrm>
            <a:off x="5751437" y="4921048"/>
            <a:ext cx="0" cy="1460326"/>
          </a:xfrm>
          <a:prstGeom prst="line">
            <a:avLst/>
          </a:prstGeom>
          <a:ln w="19050">
            <a:solidFill>
              <a:srgbClr val="01B6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1F8E0FAE-1573-8AF1-7BE0-7863A657470E}"/>
              </a:ext>
            </a:extLst>
          </p:cNvPr>
          <p:cNvSpPr txBox="1">
            <a:spLocks/>
          </p:cNvSpPr>
          <p:nvPr/>
        </p:nvSpPr>
        <p:spPr>
          <a:xfrm>
            <a:off x="6055459" y="1494817"/>
            <a:ext cx="4850095" cy="129460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/>
            <a:r>
              <a:rPr lang="pt-BR" sz="1900">
                <a:latin typeface="Aptos Light" panose="020B0004020202020204" pitchFamily="34" charset="0"/>
                <a:ea typeface="Roboto Slab Light" pitchFamily="2" charset="0"/>
                <a:cs typeface="+mj-lt"/>
              </a:rPr>
              <a:t>Quando entendemos nosso verdadeiro potencial, podemos fazer parceria com Deus para realizar coisas que parecem impossíveis — incluindo aprender inglês.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7922AA8-52BB-A643-2A7A-44811B15621E}"/>
              </a:ext>
            </a:extLst>
          </p:cNvPr>
          <p:cNvSpPr txBox="1">
            <a:spLocks/>
          </p:cNvSpPr>
          <p:nvPr/>
        </p:nvSpPr>
        <p:spPr>
          <a:xfrm>
            <a:off x="6109250" y="1004279"/>
            <a:ext cx="5300859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u="none" strike="noStrike" cap="none" normalizeH="0" baseline="0" noProof="0">
                <a:ln>
                  <a:noFill/>
                </a:ln>
                <a:solidFill>
                  <a:srgbClr val="6DB344"/>
                </a:solidFill>
                <a:effectLst/>
                <a:uLnTx/>
                <a:uFillTx/>
                <a:latin typeface="Aptos" panose="020B0004020202020204" pitchFamily="34" charset="0"/>
                <a:ea typeface="Open Sans" panose="020B0606030504020204" pitchFamily="34" charset="0"/>
              </a:rPr>
              <a:t>VOCÊ É UM FILHO OU UMA FILHA DE DEUS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BD5E974B-2BE1-349B-2A10-1E0D3B8E2021}"/>
              </a:ext>
            </a:extLst>
          </p:cNvPr>
          <p:cNvSpPr txBox="1">
            <a:spLocks/>
          </p:cNvSpPr>
          <p:nvPr/>
        </p:nvSpPr>
        <p:spPr>
          <a:xfrm>
            <a:off x="6042208" y="3383217"/>
            <a:ext cx="4863353" cy="122185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/>
            <a:r>
              <a:rPr lang="pt-BR" sz="1900">
                <a:latin typeface="Aptos Light" panose="020B0004020202020204" pitchFamily="34" charset="0"/>
                <a:ea typeface="Roboto Slab Light" pitchFamily="2" charset="0"/>
                <a:cs typeface="+mj-lt"/>
              </a:rPr>
              <a:t>Através da graça e do poder de Jesus Cristo, podemos receber força e ajuda para aprender e mudar.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0A5DD13-6D7E-BB30-E48C-8F6924026616}"/>
              </a:ext>
            </a:extLst>
          </p:cNvPr>
          <p:cNvSpPr txBox="1">
            <a:spLocks/>
          </p:cNvSpPr>
          <p:nvPr/>
        </p:nvSpPr>
        <p:spPr>
          <a:xfrm>
            <a:off x="6096000" y="2872507"/>
            <a:ext cx="4482430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u="none" strike="noStrike" cap="none" normalizeH="0" baseline="0" noProof="0">
                <a:ln>
                  <a:noFill/>
                </a:ln>
                <a:solidFill>
                  <a:srgbClr val="FAA61A"/>
                </a:solidFill>
                <a:effectLst/>
                <a:uLnTx/>
                <a:uFillTx/>
                <a:latin typeface="Aptos" panose="020B0004020202020204" pitchFamily="34" charset="0"/>
                <a:ea typeface="Open Sans" panose="020B0606030504020204" pitchFamily="34" charset="0"/>
              </a:rPr>
              <a:t>EXERCER FÉ EM JESUS CRISTO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68B5DBC9-D48D-E346-9A49-02699646FDB7}"/>
              </a:ext>
            </a:extLst>
          </p:cNvPr>
          <p:cNvSpPr txBox="1">
            <a:spLocks/>
          </p:cNvSpPr>
          <p:nvPr/>
        </p:nvSpPr>
        <p:spPr>
          <a:xfrm>
            <a:off x="6042208" y="5251774"/>
            <a:ext cx="5155812" cy="122185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/>
            <a:r>
              <a:rPr lang="pt-BR" sz="1900">
                <a:latin typeface="Aptos Light" panose="020B0004020202020204" pitchFamily="34" charset="0"/>
                <a:ea typeface="Roboto Slab Light" pitchFamily="2" charset="0"/>
                <a:cs typeface="+mj-lt"/>
              </a:rPr>
              <a:t>Temos o poder de escolher e somos responsáveis​pelo nosso próprio aprendizado.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258B2D5C-A038-AA1C-6594-7C8FA5C65FCC}"/>
              </a:ext>
            </a:extLst>
          </p:cNvPr>
          <p:cNvSpPr txBox="1">
            <a:spLocks/>
          </p:cNvSpPr>
          <p:nvPr/>
        </p:nvSpPr>
        <p:spPr>
          <a:xfrm>
            <a:off x="6096000" y="4754512"/>
            <a:ext cx="4482430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u="none" strike="noStrike" cap="none" normalizeH="0" baseline="0" noProof="0">
                <a:ln>
                  <a:noFill/>
                </a:ln>
                <a:solidFill>
                  <a:srgbClr val="01B6D1"/>
                </a:solidFill>
                <a:effectLst/>
                <a:uLnTx/>
                <a:uFillTx/>
                <a:latin typeface="Aptos" panose="020B0004020202020204" pitchFamily="34" charset="0"/>
                <a:ea typeface="Open Sans" panose="020B0606030504020204" pitchFamily="34" charset="0"/>
              </a:rPr>
              <a:t>ASSUMIR A RESPONSABILIDADE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F027756-2254-024E-0FFA-6D032D1BFC31}"/>
              </a:ext>
            </a:extLst>
          </p:cNvPr>
          <p:cNvSpPr/>
          <p:nvPr/>
        </p:nvSpPr>
        <p:spPr>
          <a:xfrm>
            <a:off x="781877" y="452160"/>
            <a:ext cx="4115561" cy="6236650"/>
          </a:xfrm>
          <a:prstGeom prst="rect">
            <a:avLst/>
          </a:prstGeom>
          <a:noFill/>
          <a:ln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27D440E-E741-1467-3AD2-9664C2DFC3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975" y="169190"/>
            <a:ext cx="4227295" cy="63637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3298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31EE638-E434-92A8-580E-F29BE3EBB9D5}"/>
              </a:ext>
            </a:extLst>
          </p:cNvPr>
          <p:cNvCxnSpPr>
            <a:cxnSpLocks/>
          </p:cNvCxnSpPr>
          <p:nvPr/>
        </p:nvCxnSpPr>
        <p:spPr>
          <a:xfrm>
            <a:off x="5751437" y="1197187"/>
            <a:ext cx="0" cy="1460326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25F769-4A7E-344E-E342-74B25B460781}"/>
              </a:ext>
            </a:extLst>
          </p:cNvPr>
          <p:cNvCxnSpPr>
            <a:cxnSpLocks/>
          </p:cNvCxnSpPr>
          <p:nvPr/>
        </p:nvCxnSpPr>
        <p:spPr>
          <a:xfrm>
            <a:off x="5751437" y="3052491"/>
            <a:ext cx="0" cy="1460326"/>
          </a:xfrm>
          <a:prstGeom prst="line">
            <a:avLst/>
          </a:prstGeom>
          <a:ln>
            <a:solidFill>
              <a:srgbClr val="FAA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DEB3486-61E8-C182-C368-7C3BE3C1C7F8}"/>
              </a:ext>
            </a:extLst>
          </p:cNvPr>
          <p:cNvCxnSpPr>
            <a:cxnSpLocks/>
          </p:cNvCxnSpPr>
          <p:nvPr/>
        </p:nvCxnSpPr>
        <p:spPr>
          <a:xfrm>
            <a:off x="5751437" y="4921048"/>
            <a:ext cx="0" cy="1460326"/>
          </a:xfrm>
          <a:prstGeom prst="line">
            <a:avLst/>
          </a:prstGeom>
          <a:ln>
            <a:solidFill>
              <a:srgbClr val="01B6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1F8E0FAE-1573-8AF1-7BE0-7863A657470E}"/>
              </a:ext>
            </a:extLst>
          </p:cNvPr>
          <p:cNvSpPr txBox="1">
            <a:spLocks/>
          </p:cNvSpPr>
          <p:nvPr/>
        </p:nvSpPr>
        <p:spPr>
          <a:xfrm>
            <a:off x="6109251" y="1772172"/>
            <a:ext cx="4958137" cy="129460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/>
            <a:r>
              <a:rPr lang="pt-BR" sz="2000">
                <a:latin typeface="Aptos Light" panose="020B0004020202020204" pitchFamily="34" charset="0"/>
                <a:ea typeface="Roboto Slab Light" pitchFamily="2" charset="0"/>
                <a:cs typeface="+mj-lt"/>
              </a:rPr>
              <a:t>Ao amar, ensinar e aprender juntos, convidamos Deus a nos ajudar, </a:t>
            </a:r>
            <a:br>
              <a:rPr lang="pl-PL" sz="2000">
                <a:latin typeface="Aptos Light" panose="020B0004020202020204" pitchFamily="34" charset="0"/>
                <a:ea typeface="Roboto Slab Light" pitchFamily="2" charset="0"/>
                <a:cs typeface="+mj-lt"/>
              </a:rPr>
            </a:br>
            <a:r>
              <a:rPr lang="pt-BR" sz="2000">
                <a:latin typeface="Aptos Light" panose="020B0004020202020204" pitchFamily="34" charset="0"/>
                <a:ea typeface="Roboto Slab Light" pitchFamily="2" charset="0"/>
                <a:cs typeface="+mj-lt"/>
              </a:rPr>
              <a:t>e a nossa capacidade cresce.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7922AA8-52BB-A643-2A7A-44811B15621E}"/>
              </a:ext>
            </a:extLst>
          </p:cNvPr>
          <p:cNvSpPr txBox="1">
            <a:spLocks/>
          </p:cNvSpPr>
          <p:nvPr/>
        </p:nvSpPr>
        <p:spPr>
          <a:xfrm>
            <a:off x="6109251" y="1281634"/>
            <a:ext cx="4847781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u="none" strike="noStrike" cap="none" normalizeH="0" baseline="0" noProof="0">
                <a:ln>
                  <a:noFill/>
                </a:ln>
                <a:solidFill>
                  <a:srgbClr val="6DB344"/>
                </a:solidFill>
                <a:effectLst/>
                <a:uLnTx/>
                <a:uFillTx/>
                <a:latin typeface="Aptos" panose="020B0004020202020204" pitchFamily="34" charset="0"/>
                <a:ea typeface="Open Sans" panose="020B0606030504020204" pitchFamily="34" charset="0"/>
              </a:rPr>
              <a:t>AMAR E ENSINAR UNS AOS OUTROS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BD5E974B-2BE1-349B-2A10-1E0D3B8E2021}"/>
              </a:ext>
            </a:extLst>
          </p:cNvPr>
          <p:cNvSpPr txBox="1">
            <a:spLocks/>
          </p:cNvSpPr>
          <p:nvPr/>
        </p:nvSpPr>
        <p:spPr>
          <a:xfrm>
            <a:off x="6096000" y="3383217"/>
            <a:ext cx="4958137" cy="122185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/>
            <a:r>
              <a:rPr lang="pt-BR" sz="2000">
                <a:latin typeface="Aptos Light" panose="020B0004020202020204" pitchFamily="34" charset="0"/>
                <a:ea typeface="Roboto Slab Light" pitchFamily="2" charset="0"/>
                <a:cs typeface="+mj-lt"/>
              </a:rPr>
              <a:t>Aprender um idioma exige tempo, </a:t>
            </a:r>
            <a:br>
              <a:rPr lang="pl-PL" sz="2000">
                <a:latin typeface="Aptos Light" panose="020B0004020202020204" pitchFamily="34" charset="0"/>
                <a:ea typeface="Roboto Slab Light" pitchFamily="2" charset="0"/>
                <a:cs typeface="+mj-lt"/>
              </a:rPr>
            </a:br>
            <a:r>
              <a:rPr lang="pt-BR" sz="2000">
                <a:latin typeface="Aptos Light" panose="020B0004020202020204" pitchFamily="34" charset="0"/>
                <a:ea typeface="Roboto Slab Light" pitchFamily="2" charset="0"/>
                <a:cs typeface="+mj-lt"/>
              </a:rPr>
              <a:t>esforço e persistência, mas Deus pode </a:t>
            </a:r>
            <a:br>
              <a:rPr lang="pl-PL" sz="2000">
                <a:latin typeface="Aptos Light" panose="020B0004020202020204" pitchFamily="34" charset="0"/>
                <a:ea typeface="Roboto Slab Light" pitchFamily="2" charset="0"/>
                <a:cs typeface="+mj-lt"/>
              </a:rPr>
            </a:br>
            <a:r>
              <a:rPr lang="pt-BR" sz="2000">
                <a:latin typeface="Aptos Light" panose="020B0004020202020204" pitchFamily="34" charset="0"/>
                <a:ea typeface="Roboto Slab Light" pitchFamily="2" charset="0"/>
                <a:cs typeface="+mj-lt"/>
              </a:rPr>
              <a:t>nos ajudar a prosseguir com firmeza.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0A5DD13-6D7E-BB30-E48C-8F6924026616}"/>
              </a:ext>
            </a:extLst>
          </p:cNvPr>
          <p:cNvSpPr txBox="1">
            <a:spLocks/>
          </p:cNvSpPr>
          <p:nvPr/>
        </p:nvSpPr>
        <p:spPr>
          <a:xfrm>
            <a:off x="6096000" y="2872507"/>
            <a:ext cx="430308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u="none" strike="noStrike" cap="none" normalizeH="0" baseline="0" noProof="0">
                <a:ln>
                  <a:noFill/>
                </a:ln>
                <a:solidFill>
                  <a:srgbClr val="FAA61A"/>
                </a:solidFill>
                <a:effectLst/>
                <a:uLnTx/>
                <a:uFillTx/>
                <a:latin typeface="Aptos" panose="020B0004020202020204" pitchFamily="34" charset="0"/>
                <a:ea typeface="Open Sans" panose="020B0606030504020204" pitchFamily="34" charset="0"/>
              </a:rPr>
              <a:t>PROSSEGUIR COM FIRMEZA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68B5DBC9-D48D-E346-9A49-02699646FDB7}"/>
              </a:ext>
            </a:extLst>
          </p:cNvPr>
          <p:cNvSpPr txBox="1">
            <a:spLocks/>
          </p:cNvSpPr>
          <p:nvPr/>
        </p:nvSpPr>
        <p:spPr>
          <a:xfrm>
            <a:off x="6096000" y="5251774"/>
            <a:ext cx="4861031" cy="122185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/>
            <a:r>
              <a:rPr lang="pt-BR" sz="2000">
                <a:latin typeface="Aptos Light" panose="020B0004020202020204" pitchFamily="34" charset="0"/>
                <a:ea typeface="Roboto Slab Light" pitchFamily="2" charset="0"/>
                <a:cs typeface="+mj-lt"/>
              </a:rPr>
              <a:t>Ao buscarmos a orientação de Deus, </a:t>
            </a:r>
            <a:br>
              <a:rPr lang="pl-PL" sz="2000">
                <a:latin typeface="Aptos Light" panose="020B0004020202020204" pitchFamily="34" charset="0"/>
                <a:ea typeface="Roboto Slab Light" pitchFamily="2" charset="0"/>
                <a:cs typeface="+mj-lt"/>
              </a:rPr>
            </a:br>
            <a:r>
              <a:rPr lang="pt-BR" sz="2000">
                <a:latin typeface="Aptos Light" panose="020B0004020202020204" pitchFamily="34" charset="0"/>
                <a:ea typeface="Roboto Slab Light" pitchFamily="2" charset="0"/>
                <a:cs typeface="+mj-lt"/>
              </a:rPr>
              <a:t>podemos encontrar soluções para nossos problemas e superar nossos desafios.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258B2D5C-A038-AA1C-6594-7C8FA5C65FCC}"/>
              </a:ext>
            </a:extLst>
          </p:cNvPr>
          <p:cNvSpPr txBox="1">
            <a:spLocks/>
          </p:cNvSpPr>
          <p:nvPr/>
        </p:nvSpPr>
        <p:spPr>
          <a:xfrm>
            <a:off x="6096000" y="4754512"/>
            <a:ext cx="430308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u="none" strike="noStrike" cap="none" normalizeH="0" baseline="0" noProof="0">
                <a:ln>
                  <a:noFill/>
                </a:ln>
                <a:solidFill>
                  <a:srgbClr val="01B6D1"/>
                </a:solidFill>
                <a:effectLst/>
                <a:uLnTx/>
                <a:uFillTx/>
                <a:latin typeface="Aptos" panose="020B0004020202020204" pitchFamily="34" charset="0"/>
                <a:ea typeface="Open Sans" panose="020B0606030504020204" pitchFamily="34" charset="0"/>
              </a:rPr>
              <a:t>ACONSELHAR-SE COM O SENHOR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4F0FE53-1A44-685D-908F-0ADF2639B03E}"/>
              </a:ext>
            </a:extLst>
          </p:cNvPr>
          <p:cNvSpPr/>
          <p:nvPr/>
        </p:nvSpPr>
        <p:spPr>
          <a:xfrm>
            <a:off x="781877" y="452160"/>
            <a:ext cx="4115561" cy="6236650"/>
          </a:xfrm>
          <a:prstGeom prst="rect">
            <a:avLst/>
          </a:prstGeom>
          <a:noFill/>
          <a:ln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Picture 2" descr="A group of men laughing&#10;&#10;Description automatically generated">
            <a:extLst>
              <a:ext uri="{FF2B5EF4-FFF2-40B4-BE49-F238E27FC236}">
                <a16:creationId xmlns:a16="http://schemas.microsoft.com/office/drawing/2014/main" id="{18DAB167-3581-0A5C-78ED-2C4E219FA2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75" y="169190"/>
            <a:ext cx="4227295" cy="634094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37581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5308DEC-FBCA-74B7-0C6F-AAFEBB9B6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>
                <a:latin typeface="Aptos Light"/>
                <a:ea typeface="Roboto Slab Light"/>
                <a:cs typeface="Calibri"/>
              </a:rPr>
              <a:t> Padrões para acelerar o aprendizado</a:t>
            </a:r>
            <a:endParaRPr lang="es-419">
              <a:latin typeface="Aptos Light"/>
              <a:ea typeface="Roboto Slab Light"/>
              <a:cs typeface="Calibri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F6E904F-8DFE-D53B-33BC-D2BA80A039B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80846" y="1705873"/>
            <a:ext cx="3463253" cy="450442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endParaRPr lang="pl-PL">
              <a:latin typeface="Aptos Light"/>
              <a:ea typeface="Open Sans Light"/>
              <a:cs typeface="Open Sans Light"/>
            </a:endParaRP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hello / hi</a:t>
            </a: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name</a:t>
            </a: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I / my</a:t>
            </a: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you / your</a:t>
            </a: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he / his</a:t>
            </a: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she / her</a:t>
            </a: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yes</a:t>
            </a: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no</a:t>
            </a: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please</a:t>
            </a: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thank you / thanks</a:t>
            </a: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What is…?</a:t>
            </a:r>
          </a:p>
          <a:p>
            <a:pPr>
              <a:lnSpc>
                <a:spcPct val="70000"/>
              </a:lnSpc>
            </a:pPr>
            <a:r>
              <a:rPr lang="en-US">
                <a:latin typeface="Aptos Light"/>
                <a:ea typeface="Open Sans Light"/>
                <a:cs typeface="Open Sans Light"/>
              </a:rPr>
              <a:t>Nice to meet you.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1046B-F8D0-F710-4821-CA0C6E4958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846" y="1705873"/>
            <a:ext cx="3885276" cy="325237"/>
          </a:xfrm>
        </p:spPr>
        <p:txBody>
          <a:bodyPr>
            <a:noAutofit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pt-BR" sz="1900" b="1">
                <a:latin typeface="Aptos"/>
                <a:ea typeface="Open Sans"/>
                <a:cs typeface="Open Sans"/>
              </a:rPr>
              <a:t>Memorizar o vocabulário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2AF74EB-AE18-993A-F90F-2B0FF07397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6201" y="949531"/>
            <a:ext cx="10945329" cy="269786"/>
          </a:xfrm>
        </p:spPr>
        <p:txBody>
          <a:bodyPr>
            <a:noAutofit/>
          </a:bodyPr>
          <a:lstStyle/>
          <a:p>
            <a:r>
              <a:rPr lang="pt-BR">
                <a:solidFill>
                  <a:schemeClr val="tx1">
                    <a:lumMod val="60000"/>
                    <a:lumOff val="40000"/>
                  </a:schemeClr>
                </a:solidFill>
                <a:latin typeface="Aptos Light"/>
                <a:ea typeface="Open Sans Light"/>
                <a:cs typeface="Open Sans Light"/>
              </a:rPr>
              <a:t>Ao usar padrões simples, os alunos poderão rapidamente desenvolver conversas significativas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A70BE91-5243-BAD2-F1F0-AF00DD76F15B}"/>
              </a:ext>
            </a:extLst>
          </p:cNvPr>
          <p:cNvSpPr txBox="1">
            <a:spLocks/>
          </p:cNvSpPr>
          <p:nvPr/>
        </p:nvSpPr>
        <p:spPr>
          <a:xfrm>
            <a:off x="4824790" y="1714440"/>
            <a:ext cx="6521252" cy="4365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BR" sz="2000" b="1" i="0" u="none" strike="noStrike" cap="none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"/>
                <a:ea typeface="Open Sans"/>
                <a:cs typeface="Open Sans"/>
              </a:rPr>
              <a:t>Padrão de prática 1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s-419" sz="1600" b="1" i="1" u="none" strike="noStrike" cap="none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/>
                <a:ea typeface="Open Sans"/>
                <a:cs typeface="Open Sans"/>
              </a:rPr>
              <a:t>Perguntas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1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1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1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1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1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s-419" sz="1600" b="1" i="1" u="none" strike="noStrike" cap="none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/>
                <a:ea typeface="Open Sans"/>
                <a:cs typeface="Open Sans"/>
              </a:rPr>
              <a:t>Respuestas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1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3A7409-DDDA-B322-180D-721B3814013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902506" y="2368005"/>
            <a:ext cx="5207031" cy="15431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FC94B68-E269-970D-E228-9CABCB994A6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902506" y="4667521"/>
            <a:ext cx="5207031" cy="154317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66203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7A1E5-BB56-3949-BF3A-C64C36CAB6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63622" y="1334113"/>
            <a:ext cx="5586250" cy="2929343"/>
          </a:xfrm>
        </p:spPr>
        <p:txBody>
          <a:bodyPr>
            <a:noAutofit/>
          </a:bodyPr>
          <a:lstStyle/>
          <a:p>
            <a:pPr marL="118745" indent="-118745" algn="l" fontAlgn="base"/>
            <a:r>
              <a:rPr lang="pt-BR" sz="2800">
                <a:latin typeface="Aptos Light" panose="020B0004020202020204" pitchFamily="34" charset="0"/>
                <a:ea typeface="Open Sans Light"/>
                <a:cs typeface="Open Sans Light"/>
              </a:rPr>
              <a:t>“</a:t>
            </a:r>
            <a:r>
              <a:rPr lang="pt-BR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  <a:t>O </a:t>
            </a:r>
            <a:r>
              <a:rPr lang="pt-BR" sz="2800" err="1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  <a:t>EnglishConnect</a:t>
            </a:r>
            <a:r>
              <a:rPr lang="pt-BR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  <a:t> me ajuda </a:t>
            </a:r>
            <a:br>
              <a:rPr lang="pl-PL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</a:br>
            <a:r>
              <a:rPr lang="pt-BR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  <a:t>a sentir mais próximo do Pai Celestial, fortalece minha fé </a:t>
            </a:r>
            <a:br>
              <a:rPr lang="pl-PL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</a:br>
            <a:r>
              <a:rPr lang="pt-BR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  <a:t>e edifica meu</a:t>
            </a:r>
            <a:r>
              <a:rPr lang="pl-PL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  <a:t> </a:t>
            </a:r>
            <a:r>
              <a:rPr lang="pt-BR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  <a:t>testemunho.</a:t>
            </a:r>
            <a:r>
              <a:rPr lang="pl-PL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  <a:t> </a:t>
            </a:r>
            <a:r>
              <a:rPr lang="pt-BR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  <a:t>Desenvolvi habilidades de comunicação que me ajudam </a:t>
            </a:r>
            <a:br>
              <a:rPr lang="pl-PL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</a:br>
            <a:r>
              <a:rPr lang="pt-BR" sz="2800">
                <a:solidFill>
                  <a:srgbClr val="58595B"/>
                </a:solidFill>
                <a:latin typeface="Aptos Light" panose="020B0004020202020204" pitchFamily="34" charset="0"/>
                <a:ea typeface="Open Sans Light"/>
                <a:cs typeface="Open Sans Light"/>
              </a:rPr>
              <a:t>a trilhar o caminho do Salvador</a:t>
            </a:r>
            <a:r>
              <a:rPr lang="pt-BR" sz="2800">
                <a:latin typeface="Aptos Light" panose="020B0004020202020204" pitchFamily="34" charset="0"/>
                <a:ea typeface="Open Sans Light"/>
                <a:cs typeface="Open Sans Light"/>
              </a:rPr>
              <a:t>.”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4374B5-F2B9-7340-A780-6E9CB520CA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900738" y="4656100"/>
            <a:ext cx="4864672" cy="707531"/>
          </a:xfrm>
        </p:spPr>
        <p:txBody>
          <a:bodyPr>
            <a:noAutofit/>
          </a:bodyPr>
          <a:lstStyle/>
          <a:p>
            <a:pPr marL="4445" algn="l"/>
            <a:r>
              <a:rPr lang="es-419" sz="2000" b="1">
                <a:latin typeface="Aptos"/>
                <a:ea typeface="Roboto Slab"/>
                <a:cs typeface="Roboto Slab"/>
              </a:rPr>
              <a:t>Denis </a:t>
            </a:r>
            <a:r>
              <a:rPr lang="es-419" sz="2000" b="1" err="1">
                <a:latin typeface="Aptos"/>
                <a:ea typeface="Roboto Slab"/>
                <a:cs typeface="Roboto Slab"/>
              </a:rPr>
              <a:t>Bangala</a:t>
            </a:r>
            <a:endParaRPr lang="es-419" sz="2000" b="1">
              <a:latin typeface="Aptos"/>
              <a:ea typeface="Roboto Slab"/>
              <a:cs typeface="Roboto Slab"/>
            </a:endParaRPr>
          </a:p>
          <a:p>
            <a:pPr marL="4445" algn="l"/>
            <a:r>
              <a:rPr lang="es-419" sz="2000">
                <a:latin typeface="Aptos Light"/>
                <a:ea typeface="Roboto Slab Light"/>
                <a:cs typeface="Open Sans"/>
              </a:rPr>
              <a:t>República Democrática do Congo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0ED6842-50B0-A2CB-336A-CDCC0D5449FC}"/>
              </a:ext>
            </a:extLst>
          </p:cNvPr>
          <p:cNvCxnSpPr>
            <a:cxnSpLocks/>
          </p:cNvCxnSpPr>
          <p:nvPr/>
        </p:nvCxnSpPr>
        <p:spPr>
          <a:xfrm>
            <a:off x="5900738" y="4468590"/>
            <a:ext cx="51978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Placeholder 8" descr="A person in a suit and tie&#10;&#10;Description automatically generated">
            <a:extLst>
              <a:ext uri="{FF2B5EF4-FFF2-40B4-BE49-F238E27FC236}">
                <a16:creationId xmlns:a16="http://schemas.microsoft.com/office/drawing/2014/main" id="{63C661BC-4EEB-0EAC-A1A7-E8AEEEB6183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250031" y="1204119"/>
            <a:ext cx="5943600" cy="4335462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6848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2B5FD8B-3713-8B3A-AC97-112C063A4225}"/>
              </a:ext>
            </a:extLst>
          </p:cNvPr>
          <p:cNvSpPr txBox="1">
            <a:spLocks/>
          </p:cNvSpPr>
          <p:nvPr/>
        </p:nvSpPr>
        <p:spPr>
          <a:xfrm>
            <a:off x="895703" y="1158043"/>
            <a:ext cx="10632086" cy="52525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indent="0">
              <a:lnSpc>
                <a:spcPct val="120000"/>
              </a:lnSpc>
              <a:buNone/>
            </a:pPr>
            <a:r>
              <a:rPr lang="pt-BR" sz="2800">
                <a:latin typeface="Aptos Light"/>
                <a:ea typeface="Roboto Slab Light"/>
                <a:cs typeface="Open Sans Light"/>
              </a:rPr>
              <a:t>O </a:t>
            </a:r>
            <a:r>
              <a:rPr lang="pt-BR" sz="2800" err="1">
                <a:latin typeface="Aptos Light"/>
                <a:ea typeface="Roboto Slab Light"/>
                <a:cs typeface="Open Sans Light"/>
              </a:rPr>
              <a:t>EnglishConnect</a:t>
            </a:r>
            <a:r>
              <a:rPr lang="pt-BR" sz="2800">
                <a:latin typeface="Aptos Light"/>
                <a:ea typeface="Roboto Slab Light"/>
                <a:cs typeface="Open Sans Light"/>
              </a:rPr>
              <a:t> expande as oportunidades</a:t>
            </a:r>
            <a:r>
              <a:rPr lang="pt-BR" sz="2800">
                <a:latin typeface="Aptos Light"/>
                <a:ea typeface="Open Sans Light"/>
                <a:cs typeface="Open Sans Light"/>
              </a:rPr>
              <a:t> para os alunos…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030738-13A3-7C01-E4A7-F771AB5CCF4F}"/>
              </a:ext>
            </a:extLst>
          </p:cNvPr>
          <p:cNvSpPr/>
          <p:nvPr/>
        </p:nvSpPr>
        <p:spPr>
          <a:xfrm>
            <a:off x="897624" y="2192609"/>
            <a:ext cx="2424310" cy="1460327"/>
          </a:xfrm>
          <a:prstGeom prst="rect">
            <a:avLst/>
          </a:prstGeom>
          <a:noFill/>
          <a:ln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2478B94-5111-2AEE-93DC-9CE5BD83CD01}"/>
              </a:ext>
            </a:extLst>
          </p:cNvPr>
          <p:cNvSpPr/>
          <p:nvPr/>
        </p:nvSpPr>
        <p:spPr>
          <a:xfrm>
            <a:off x="4555224" y="2192609"/>
            <a:ext cx="2424310" cy="1460327"/>
          </a:xfrm>
          <a:prstGeom prst="rect">
            <a:avLst/>
          </a:prstGeom>
          <a:noFill/>
          <a:ln>
            <a:solidFill>
              <a:srgbClr val="FAA6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7C8D5A4-14F2-9597-5452-E3DB8629FFE2}"/>
              </a:ext>
            </a:extLst>
          </p:cNvPr>
          <p:cNvSpPr/>
          <p:nvPr/>
        </p:nvSpPr>
        <p:spPr>
          <a:xfrm>
            <a:off x="8207624" y="2192609"/>
            <a:ext cx="2424310" cy="1460327"/>
          </a:xfrm>
          <a:prstGeom prst="rect">
            <a:avLst/>
          </a:prstGeom>
          <a:noFill/>
          <a:ln>
            <a:solidFill>
              <a:srgbClr val="01B6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F040150-DC57-0BBA-1CC6-EDB11C183675}"/>
              </a:ext>
            </a:extLst>
          </p:cNvPr>
          <p:cNvSpPr txBox="1">
            <a:spLocks/>
          </p:cNvSpPr>
          <p:nvPr/>
        </p:nvSpPr>
        <p:spPr>
          <a:xfrm>
            <a:off x="1253518" y="4696308"/>
            <a:ext cx="263431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200" b="1" i="0" u="none" strike="noStrike" cap="none" normalizeH="0" baseline="0" noProof="0">
                <a:ln>
                  <a:noFill/>
                </a:ln>
                <a:solidFill>
                  <a:srgbClr val="6DB344"/>
                </a:solidFill>
                <a:effectLst/>
                <a:uLnTx/>
                <a:uFillTx/>
                <a:latin typeface="Aptos" panose="020B0004020202020204" pitchFamily="34" charset="0"/>
                <a:ea typeface="Open Sans" panose="020B0606030504020204" pitchFamily="34" charset="0"/>
              </a:rPr>
              <a:t>MELHORAR SUA EMPREGABILIDADE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AFB4043-E2F7-EDDC-1FDE-24345C98360A}"/>
              </a:ext>
            </a:extLst>
          </p:cNvPr>
          <p:cNvCxnSpPr>
            <a:cxnSpLocks/>
          </p:cNvCxnSpPr>
          <p:nvPr/>
        </p:nvCxnSpPr>
        <p:spPr>
          <a:xfrm>
            <a:off x="895703" y="3870643"/>
            <a:ext cx="0" cy="1255687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D4C7C532-903F-037B-D851-77A218E7C300}"/>
              </a:ext>
            </a:extLst>
          </p:cNvPr>
          <p:cNvSpPr txBox="1">
            <a:spLocks/>
          </p:cNvSpPr>
          <p:nvPr/>
        </p:nvSpPr>
        <p:spPr>
          <a:xfrm>
            <a:off x="4892233" y="4746610"/>
            <a:ext cx="2986276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200" b="1" i="0" u="none" strike="noStrike" cap="none" normalizeH="0" baseline="0" noProof="0">
                <a:ln>
                  <a:noFill/>
                </a:ln>
                <a:solidFill>
                  <a:srgbClr val="FAA61A"/>
                </a:solidFill>
                <a:effectLst/>
                <a:uLnTx/>
                <a:uFillTx/>
                <a:latin typeface="Aptos" panose="020B0004020202020204" pitchFamily="34" charset="0"/>
                <a:ea typeface="Open Sans" panose="020B0606030504020204" pitchFamily="34" charset="0"/>
              </a:rPr>
              <a:t>SUCESSO </a:t>
            </a:r>
            <a:br>
              <a:rPr kumimoji="0" lang="pl-PL" sz="2200" b="1" i="0" u="none" strike="noStrike" cap="none" normalizeH="0" baseline="0" noProof="0">
                <a:ln>
                  <a:noFill/>
                </a:ln>
                <a:solidFill>
                  <a:srgbClr val="FAA61A"/>
                </a:solidFill>
                <a:effectLst/>
                <a:uLnTx/>
                <a:uFillTx/>
                <a:latin typeface="Aptos" panose="020B0004020202020204" pitchFamily="34" charset="0"/>
                <a:ea typeface="Open Sans" panose="020B0606030504020204" pitchFamily="34" charset="0"/>
              </a:rPr>
            </a:br>
            <a:r>
              <a:rPr kumimoji="0" lang="pt-BR" sz="2200" b="1" i="0" u="none" strike="noStrike" cap="none" normalizeH="0" baseline="0" noProof="0">
                <a:ln>
                  <a:noFill/>
                </a:ln>
                <a:solidFill>
                  <a:srgbClr val="FAA61A"/>
                </a:solidFill>
                <a:effectLst/>
                <a:uLnTx/>
                <a:uFillTx/>
                <a:latin typeface="Aptos" panose="020B0004020202020204" pitchFamily="34" charset="0"/>
                <a:ea typeface="Open Sans" panose="020B0606030504020204" pitchFamily="34" charset="0"/>
              </a:rPr>
              <a:t>ACADÊMICO</a:t>
            </a:r>
          </a:p>
        </p:txBody>
      </p:sp>
      <p:pic>
        <p:nvPicPr>
          <p:cNvPr id="10" name="Picture 9" descr="A blue graduation cap with a black background&#10;&#10;Description automatically generated">
            <a:extLst>
              <a:ext uri="{FF2B5EF4-FFF2-40B4-BE49-F238E27FC236}">
                <a16:creationId xmlns:a16="http://schemas.microsoft.com/office/drawing/2014/main" id="{DEFD13EF-6980-8409-8179-8875B5BD7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5838" y="3991421"/>
            <a:ext cx="542925" cy="542925"/>
          </a:xfrm>
          <a:prstGeom prst="rect">
            <a:avLst/>
          </a:prstGeom>
        </p:spPr>
      </p:pic>
      <p:pic>
        <p:nvPicPr>
          <p:cNvPr id="11" name="Picture 10" descr="A green arrow pointing up to a bar graph&#10;&#10;Description automatically generated">
            <a:extLst>
              <a:ext uri="{FF2B5EF4-FFF2-40B4-BE49-F238E27FC236}">
                <a16:creationId xmlns:a16="http://schemas.microsoft.com/office/drawing/2014/main" id="{7B75E2BE-07CF-0C83-9EB9-26B5F3E74B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3518" y="3953477"/>
            <a:ext cx="485775" cy="478631"/>
          </a:xfrm>
          <a:prstGeom prst="rect">
            <a:avLst/>
          </a:prstGeom>
        </p:spPr>
      </p:pic>
      <p:pic>
        <p:nvPicPr>
          <p:cNvPr id="12" name="Picture 11" descr="A purple heart on a black background&#10;&#10;Description automatically generated">
            <a:extLst>
              <a:ext uri="{FF2B5EF4-FFF2-40B4-BE49-F238E27FC236}">
                <a16:creationId xmlns:a16="http://schemas.microsoft.com/office/drawing/2014/main" id="{EA5C45A2-F706-2551-838F-23FDAB12E6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4764" y="4017869"/>
            <a:ext cx="457200" cy="464344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A914D46-5CF8-3728-24BC-794315FBBC26}"/>
              </a:ext>
            </a:extLst>
          </p:cNvPr>
          <p:cNvCxnSpPr>
            <a:cxnSpLocks/>
          </p:cNvCxnSpPr>
          <p:nvPr/>
        </p:nvCxnSpPr>
        <p:spPr>
          <a:xfrm>
            <a:off x="4550847" y="3882218"/>
            <a:ext cx="0" cy="1255687"/>
          </a:xfrm>
          <a:prstGeom prst="line">
            <a:avLst/>
          </a:prstGeom>
          <a:ln>
            <a:solidFill>
              <a:srgbClr val="FAA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B93013D-C286-D7C6-2CDE-16E3D8804082}"/>
              </a:ext>
            </a:extLst>
          </p:cNvPr>
          <p:cNvCxnSpPr>
            <a:cxnSpLocks/>
          </p:cNvCxnSpPr>
          <p:nvPr/>
        </p:nvCxnSpPr>
        <p:spPr>
          <a:xfrm>
            <a:off x="8196877" y="3893793"/>
            <a:ext cx="0" cy="1255687"/>
          </a:xfrm>
          <a:prstGeom prst="line">
            <a:avLst/>
          </a:prstGeom>
          <a:ln>
            <a:solidFill>
              <a:srgbClr val="01B6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8222CB6E-DF85-4478-2CB8-BE2A40306E44}"/>
              </a:ext>
            </a:extLst>
          </p:cNvPr>
          <p:cNvSpPr txBox="1">
            <a:spLocks/>
          </p:cNvSpPr>
          <p:nvPr/>
        </p:nvSpPr>
        <p:spPr>
          <a:xfrm>
            <a:off x="8541513" y="4765690"/>
            <a:ext cx="2986276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r>
              <a:rPr lang="pt-BR" sz="2200" b="1">
                <a:solidFill>
                  <a:srgbClr val="01B6D1"/>
                </a:solidFill>
                <a:latin typeface="Aptos"/>
                <a:ea typeface="Open Sans"/>
                <a:cs typeface="Open Sans"/>
              </a:rPr>
              <a:t>SERVIR AO </a:t>
            </a:r>
            <a:br>
              <a:rPr lang="pl-PL" sz="2200" b="1">
                <a:solidFill>
                  <a:srgbClr val="01B6D1"/>
                </a:solidFill>
                <a:latin typeface="Aptos"/>
                <a:ea typeface="Open Sans"/>
                <a:cs typeface="Open Sans"/>
              </a:rPr>
            </a:br>
            <a:r>
              <a:rPr lang="pt-BR" sz="2200" b="1">
                <a:solidFill>
                  <a:srgbClr val="01B6D1"/>
                </a:solidFill>
                <a:latin typeface="Aptos"/>
                <a:ea typeface="Open Sans"/>
                <a:cs typeface="Open Sans"/>
              </a:rPr>
              <a:t>PRÓXIMO</a:t>
            </a:r>
          </a:p>
        </p:txBody>
      </p:sp>
      <p:pic>
        <p:nvPicPr>
          <p:cNvPr id="19" name="Picture 18" descr="A person sitting at a table with a computer and a phone&#10;&#10;Description automatically generated">
            <a:extLst>
              <a:ext uri="{FF2B5EF4-FFF2-40B4-BE49-F238E27FC236}">
                <a16:creationId xmlns:a16="http://schemas.microsoft.com/office/drawing/2014/main" id="{4EE461A7-41C8-5265-76FA-6E1E6DD0BE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733" y="2066436"/>
            <a:ext cx="2438931" cy="1616207"/>
          </a:xfrm>
          <a:prstGeom prst="rect">
            <a:avLst/>
          </a:prstGeom>
        </p:spPr>
      </p:pic>
      <p:pic>
        <p:nvPicPr>
          <p:cNvPr id="20" name="Picture 11">
            <a:extLst>
              <a:ext uri="{FF2B5EF4-FFF2-40B4-BE49-F238E27FC236}">
                <a16:creationId xmlns:a16="http://schemas.microsoft.com/office/drawing/2014/main" id="{3ED1A20C-5E54-64EA-6F79-3A020C78226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43050" y="2105525"/>
            <a:ext cx="2641657" cy="1673632"/>
          </a:xfrm>
          <a:prstGeom prst="rect">
            <a:avLst/>
          </a:prstGeom>
        </p:spPr>
      </p:pic>
      <p:pic>
        <p:nvPicPr>
          <p:cNvPr id="21" name="Picture 20" descr="A person and child sitting on stairs looking at a red device&#10;&#10;Description automatically generated">
            <a:extLst>
              <a:ext uri="{FF2B5EF4-FFF2-40B4-BE49-F238E27FC236}">
                <a16:creationId xmlns:a16="http://schemas.microsoft.com/office/drawing/2014/main" id="{D99A100F-F8C8-215E-5C00-F4AF0AB3456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4399" y="2120040"/>
            <a:ext cx="2472958" cy="167363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13060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sitting at a table with a computer and a phone&#10;&#10;Description automatically generated">
            <a:extLst>
              <a:ext uri="{FF2B5EF4-FFF2-40B4-BE49-F238E27FC236}">
                <a16:creationId xmlns:a16="http://schemas.microsoft.com/office/drawing/2014/main" id="{5C08B2DB-65F8-92FC-AE43-A117DCA940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99" b="-550"/>
          <a:stretch/>
        </p:blipFill>
        <p:spPr>
          <a:xfrm>
            <a:off x="-24363" y="-3120"/>
            <a:ext cx="12278284" cy="687817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FA3A9F34-98D4-9547-B942-3279C8707609}"/>
              </a:ext>
            </a:extLst>
          </p:cNvPr>
          <p:cNvSpPr/>
          <p:nvPr/>
        </p:nvSpPr>
        <p:spPr>
          <a:xfrm>
            <a:off x="-25825" y="5633238"/>
            <a:ext cx="12257924" cy="1223580"/>
          </a:xfrm>
          <a:prstGeom prst="rect">
            <a:avLst/>
          </a:prstGeom>
          <a:solidFill>
            <a:srgbClr val="4545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3DB7BEA-64A9-8BC2-B0AF-DFD61C001233}"/>
              </a:ext>
            </a:extLst>
          </p:cNvPr>
          <p:cNvSpPr txBox="1">
            <a:spLocks/>
          </p:cNvSpPr>
          <p:nvPr/>
        </p:nvSpPr>
        <p:spPr>
          <a:xfrm>
            <a:off x="905721" y="5867488"/>
            <a:ext cx="11995892" cy="911171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800" err="1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Melhorar</a:t>
            </a:r>
            <a:r>
              <a:rPr lang="en-US" sz="4800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 </a:t>
            </a:r>
            <a:r>
              <a:rPr lang="en-US" sz="4800" err="1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sua</a:t>
            </a:r>
            <a:r>
              <a:rPr lang="en-US" sz="4800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 </a:t>
            </a:r>
            <a:r>
              <a:rPr lang="en-US" sz="4800" err="1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empregabilidade</a:t>
            </a:r>
            <a:endParaRPr lang="en-US" sz="4800">
              <a:solidFill>
                <a:schemeClr val="bg1"/>
              </a:solidFill>
              <a:latin typeface="Apto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1653977-D96C-313F-7524-62BCEB14BF90}"/>
              </a:ext>
            </a:extLst>
          </p:cNvPr>
          <p:cNvSpPr/>
          <p:nvPr/>
        </p:nvSpPr>
        <p:spPr>
          <a:xfrm>
            <a:off x="1029505" y="5154012"/>
            <a:ext cx="1598495" cy="14224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c 4">
            <a:extLst>
              <a:ext uri="{FF2B5EF4-FFF2-40B4-BE49-F238E27FC236}">
                <a16:creationId xmlns:a16="http://schemas.microsoft.com/office/drawing/2014/main" id="{8415BE5B-6B1E-8B91-BD83-964AF63C94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64863" y="5404695"/>
            <a:ext cx="923144" cy="923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20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D6B873A-4744-0448-B773-4B657D30631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9275" y="431800"/>
            <a:ext cx="7437120" cy="568325"/>
          </a:xfrm>
        </p:spPr>
        <p:txBody>
          <a:bodyPr>
            <a:noAutofit/>
          </a:bodyPr>
          <a:lstStyle/>
          <a:p>
            <a:r>
              <a:rPr lang="pt-BR" sz="3200">
                <a:latin typeface="Aptos Light"/>
                <a:ea typeface="Roboto Slab Light"/>
                <a:cs typeface="Calibri"/>
              </a:rPr>
              <a:t>Fluência no inglês e maior renda 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6DB6ED6-D043-B747-89E0-E289FE05D58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49274" y="992643"/>
            <a:ext cx="9301735" cy="4420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000" i="1">
                <a:solidFill>
                  <a:srgbClr val="ABACAE"/>
                </a:solidFill>
                <a:latin typeface="Aptos Light"/>
                <a:ea typeface="Open Sans Light"/>
                <a:cs typeface="Open Sans Light"/>
              </a:rPr>
              <a:t>Aprender inglês pode aumentar minha empregabilidade e meu potencial de renda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E5E52-8701-CCD3-4B9D-4C409586447D}"/>
              </a:ext>
            </a:extLst>
          </p:cNvPr>
          <p:cNvSpPr txBox="1"/>
          <p:nvPr/>
        </p:nvSpPr>
        <p:spPr>
          <a:xfrm>
            <a:off x="549348" y="6220046"/>
            <a:ext cx="10402185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pt-BR" sz="1000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Day, Jennifer Cheeseman e Hyon B. Shin. 2005. “How Does Ability To Speak English Affect Earnings?”Census.gov. Abril. </a:t>
            </a:r>
            <a:r>
              <a:rPr lang="pt-BR" sz="1000">
                <a:latin typeface="Aptos Light"/>
                <a:ea typeface="Calibri"/>
                <a:cs typeface="Calibri"/>
                <a:hlinkClick r:id="rId4"/>
              </a:rPr>
              <a:t>https://www.census.gov/library/working-papers/2005/demo/2005-Day-Shin.html</a:t>
            </a:r>
            <a:r>
              <a:rPr lang="pt-BR" sz="1000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. (Com base na renda nos EUA; ajustada pela inflação de 2023)</a:t>
            </a:r>
          </a:p>
          <a:p>
            <a:pPr algn="l"/>
            <a:endParaRPr lang="en-US" sz="1000">
              <a:latin typeface="Aptos Light"/>
              <a:ea typeface="Calibri"/>
              <a:cs typeface="Calibri"/>
            </a:endParaRPr>
          </a:p>
        </p:txBody>
      </p:sp>
      <p:graphicFrame>
        <p:nvGraphicFramePr>
          <p:cNvPr id="3" name="Content Placeholder 7">
            <a:extLst>
              <a:ext uri="{FF2B5EF4-FFF2-40B4-BE49-F238E27FC236}">
                <a16:creationId xmlns:a16="http://schemas.microsoft.com/office/drawing/2014/main" id="{9B48701D-BCEB-2236-019C-E221833CF7F4}"/>
              </a:ext>
            </a:extLst>
          </p:cNvPr>
          <p:cNvGraphicFramePr>
            <a:graphicFrameLocks noGrp="1"/>
          </p:cNvGraphicFramePr>
          <p:nvPr/>
        </p:nvGraphicFramePr>
        <p:xfrm>
          <a:off x="660400" y="1729632"/>
          <a:ext cx="10882313" cy="4481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19499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6C3C29F9-ED91-494B-33B7-99062A0E7D1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7A1E5-BB56-3949-BF3A-C64C36CAB6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93337" y="1415725"/>
            <a:ext cx="5860230" cy="2929343"/>
          </a:xfrm>
        </p:spPr>
        <p:txBody>
          <a:bodyPr>
            <a:noAutofit/>
          </a:bodyPr>
          <a:lstStyle/>
          <a:p>
            <a:pPr marL="114300" indent="-114300" algn="l"/>
            <a:r>
              <a:rPr lang="pt-BR" sz="280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“O </a:t>
            </a:r>
            <a:r>
              <a:rPr lang="pt-BR" sz="2800" err="1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EnglishConnect</a:t>
            </a:r>
            <a:r>
              <a:rPr lang="pt-BR" sz="280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não só me ensinou inglês, mas também responsabilidade, compromisso e como ser uma aluna ativa. </a:t>
            </a:r>
            <a:br>
              <a:rPr lang="pl-PL" sz="280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pt-BR" sz="280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Ele me deu muito mais confiança do que eu tinha antes.”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4374B5-F2B9-7340-A780-6E9CB520CA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718528" y="4433184"/>
            <a:ext cx="3605240" cy="665642"/>
          </a:xfrm>
        </p:spPr>
        <p:txBody>
          <a:bodyPr>
            <a:noAutofit/>
          </a:bodyPr>
          <a:lstStyle/>
          <a:p>
            <a:pPr marL="4445" algn="l">
              <a:lnSpc>
                <a:spcPct val="110000"/>
              </a:lnSpc>
            </a:pPr>
            <a:r>
              <a:rPr lang="es-419" sz="2000" b="1">
                <a:latin typeface="Aptos"/>
                <a:ea typeface="Roboto Slab"/>
                <a:cs typeface="Open Sans"/>
              </a:rPr>
              <a:t>Dinah Boiser</a:t>
            </a:r>
          </a:p>
          <a:p>
            <a:pPr marL="4445" algn="l">
              <a:lnSpc>
                <a:spcPct val="110000"/>
              </a:lnSpc>
            </a:pPr>
            <a:r>
              <a:rPr lang="es-419" i="1">
                <a:latin typeface="Aptos Light"/>
                <a:ea typeface="Roboto Slab"/>
                <a:cs typeface="Open Sans"/>
              </a:rPr>
              <a:t>Filipinas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DE61863-1DD0-0D34-7683-ED9D0E0A975E}"/>
              </a:ext>
            </a:extLst>
          </p:cNvPr>
          <p:cNvCxnSpPr>
            <a:cxnSpLocks/>
          </p:cNvCxnSpPr>
          <p:nvPr/>
        </p:nvCxnSpPr>
        <p:spPr>
          <a:xfrm>
            <a:off x="5718528" y="4345068"/>
            <a:ext cx="5543983" cy="0"/>
          </a:xfrm>
          <a:prstGeom prst="line">
            <a:avLst/>
          </a:prstGeom>
          <a:ln w="19050"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950479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0394325-4B65-AF04-34C6-FF397EB306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25666" y="4962059"/>
            <a:ext cx="2829696" cy="518983"/>
          </a:xfrm>
        </p:spPr>
        <p:txBody>
          <a:bodyPr/>
          <a:lstStyle/>
          <a:p>
            <a:r>
              <a:rPr lang="en-US" err="1">
                <a:solidFill>
                  <a:srgbClr val="58595B"/>
                </a:solidFill>
              </a:rPr>
              <a:t>Aumentar</a:t>
            </a:r>
            <a:r>
              <a:rPr lang="en-US">
                <a:solidFill>
                  <a:srgbClr val="58595B"/>
                </a:solidFill>
              </a:rPr>
              <a:t> a </a:t>
            </a:r>
            <a:r>
              <a:rPr lang="en-US" err="1">
                <a:solidFill>
                  <a:srgbClr val="58595B"/>
                </a:solidFill>
              </a:rPr>
              <a:t>fé</a:t>
            </a:r>
            <a:r>
              <a:rPr lang="en-US">
                <a:solidFill>
                  <a:srgbClr val="58595B"/>
                </a:solidFill>
              </a:rPr>
              <a:t> </a:t>
            </a:r>
            <a:r>
              <a:rPr lang="en-US" err="1">
                <a:solidFill>
                  <a:srgbClr val="58595B"/>
                </a:solidFill>
              </a:rPr>
              <a:t>em</a:t>
            </a:r>
            <a:r>
              <a:rPr lang="en-US">
                <a:solidFill>
                  <a:srgbClr val="58595B"/>
                </a:solidFill>
              </a:rPr>
              <a:t> Jesus Cristo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57B64155-215A-3FC6-5C89-1248D6BE32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42820" y="4962059"/>
            <a:ext cx="2829696" cy="518983"/>
          </a:xfrm>
        </p:spPr>
        <p:txBody>
          <a:bodyPr/>
          <a:lstStyle/>
          <a:p>
            <a:r>
              <a:rPr lang="pt-BR">
                <a:solidFill>
                  <a:srgbClr val="58595B"/>
                </a:solidFill>
                <a:latin typeface="Aptos"/>
                <a:ea typeface="Open Sans"/>
                <a:cs typeface="Open Sans"/>
              </a:rPr>
              <a:t>Tornar-se um</a:t>
            </a:r>
            <a:r>
              <a:rPr lang="pt-BR">
                <a:solidFill>
                  <a:srgbClr val="58595B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pt-BR">
                <a:solidFill>
                  <a:srgbClr val="58595B"/>
                </a:solidFill>
                <a:latin typeface="Aptos"/>
                <a:ea typeface="Open Sans"/>
                <a:cs typeface="Open Sans"/>
              </a:rPr>
              <a:t>aluno mais capaz</a:t>
            </a:r>
          </a:p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7F81490-4FEB-C855-349E-CF3409E54B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29012" y="4962059"/>
            <a:ext cx="3265100" cy="518983"/>
          </a:xfrm>
        </p:spPr>
        <p:txBody>
          <a:bodyPr/>
          <a:lstStyle/>
          <a:p>
            <a:r>
              <a:rPr lang="pt-BR">
                <a:solidFill>
                  <a:srgbClr val="58595B"/>
                </a:solidFill>
                <a:latin typeface="Aptos"/>
                <a:ea typeface="Open Sans"/>
                <a:cs typeface="Open Sans"/>
              </a:rPr>
              <a:t>Desenvolver habilidades em inglês</a:t>
            </a: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A090758D-B1EA-BED1-C5CC-D0E4A29A1D4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313" b="5313"/>
          <a:stretch/>
        </p:blipFill>
        <p:spPr>
          <a:xfrm>
            <a:off x="1930400" y="3471503"/>
            <a:ext cx="1419225" cy="1268413"/>
          </a:xfrm>
        </p:spPr>
      </p:pic>
      <p:pic>
        <p:nvPicPr>
          <p:cNvPr id="5" name="Picture Placeholder 4" descr="A green and black logo&#10;&#10;Description automatically generated">
            <a:extLst>
              <a:ext uri="{FF2B5EF4-FFF2-40B4-BE49-F238E27FC236}">
                <a16:creationId xmlns:a16="http://schemas.microsoft.com/office/drawing/2014/main" id="{2568E551-E64C-1886-21CC-9DF63F83B99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313" b="5313"/>
          <a:stretch>
            <a:fillRect/>
          </a:stretch>
        </p:blipFill>
        <p:spPr>
          <a:xfrm>
            <a:off x="5648325" y="3471503"/>
            <a:ext cx="1419225" cy="1268413"/>
          </a:xfrm>
        </p:spPr>
      </p:pic>
      <p:pic>
        <p:nvPicPr>
          <p:cNvPr id="7" name="Picture Placeholder 6" descr="A green and orange speech bubbles&#10;&#10;Description automatically generated">
            <a:extLst>
              <a:ext uri="{FF2B5EF4-FFF2-40B4-BE49-F238E27FC236}">
                <a16:creationId xmlns:a16="http://schemas.microsoft.com/office/drawing/2014/main" id="{80BFE948-8F7C-86A1-F6B9-8C0BCADCA145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313" b="5313"/>
          <a:stretch>
            <a:fillRect/>
          </a:stretch>
        </p:blipFill>
        <p:spPr>
          <a:xfrm>
            <a:off x="9251950" y="3471503"/>
            <a:ext cx="1419225" cy="1268413"/>
          </a:xfrm>
        </p:spPr>
      </p:pic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40F142-EE68-0681-CF8A-0FD3553BEE72}"/>
              </a:ext>
            </a:extLst>
          </p:cNvPr>
          <p:cNvSpPr txBox="1">
            <a:spLocks/>
          </p:cNvSpPr>
          <p:nvPr/>
        </p:nvSpPr>
        <p:spPr>
          <a:xfrm>
            <a:off x="1634914" y="1389512"/>
            <a:ext cx="9445508" cy="19709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rgbClr val="6DB344"/>
                </a:solidFill>
                <a:latin typeface="Aptos" panose="020B0004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rgbClr val="6DB3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pt-BR" sz="2200" b="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O EnglishConnect é um </a:t>
            </a:r>
            <a:r>
              <a:rPr lang="pt-BR" sz="22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"/>
              </a:rPr>
              <a:t>programa de aprendizado de inglês</a:t>
            </a:r>
            <a:r>
              <a:rPr lang="pt-BR" sz="2200">
                <a:solidFill>
                  <a:schemeClr val="accent1"/>
                </a:solidFill>
                <a:latin typeface="Aptos Light" panose="020B0004020202020204" pitchFamily="34" charset="0"/>
                <a:ea typeface="Roboto Slab Light" pitchFamily="2" charset="0"/>
                <a:cs typeface="Open Sans"/>
              </a:rPr>
              <a:t> </a:t>
            </a:r>
            <a:r>
              <a:rPr lang="pt-BR" sz="2200" b="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fornecido por </a:t>
            </a:r>
            <a:br>
              <a:rPr lang="pt-BR" sz="2200" b="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</a:br>
            <a:r>
              <a:rPr lang="pt-BR" sz="2200" b="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A Igreja de Jesus Cristo dos Santos dos Últimos Dias. 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pt-BR" sz="2200" b="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Seu objetivo é ajudar os participantes a aumentar suas oportunidades desenvolvendo habilidades em inglês em um ambiente de </a:t>
            </a:r>
            <a:r>
              <a:rPr lang="pt-BR" sz="22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"/>
              </a:rPr>
              <a:t>fé</a:t>
            </a:r>
            <a:r>
              <a:rPr lang="pt-BR" sz="2200" b="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, </a:t>
            </a:r>
            <a:br>
              <a:rPr lang="pt-BR" sz="2200" b="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</a:br>
            <a:r>
              <a:rPr lang="pt-BR" sz="22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"/>
              </a:rPr>
              <a:t>companheirismo</a:t>
            </a:r>
            <a:r>
              <a:rPr lang="pt-BR" sz="2200" b="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 e </a:t>
            </a:r>
            <a:r>
              <a:rPr lang="pt-BR" sz="22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"/>
              </a:rPr>
              <a:t>crescimento</a:t>
            </a:r>
            <a:r>
              <a:rPr lang="pt-BR" sz="2200" b="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79235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A person in a graduation cap and gown with a person and person in a garden&#10;&#10;Description automatically generated">
            <a:extLst>
              <a:ext uri="{FF2B5EF4-FFF2-40B4-BE49-F238E27FC236}">
                <a16:creationId xmlns:a16="http://schemas.microsoft.com/office/drawing/2014/main" id="{22D7E746-F8D4-1C77-BAFF-C9D0C760BE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5"/>
          <a:stretch/>
        </p:blipFill>
        <p:spPr>
          <a:xfrm>
            <a:off x="-44603" y="-39523"/>
            <a:ext cx="12313499" cy="607185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974D2DF-4366-E417-33DB-A05C12705B17}"/>
              </a:ext>
            </a:extLst>
          </p:cNvPr>
          <p:cNvSpPr/>
          <p:nvPr/>
        </p:nvSpPr>
        <p:spPr>
          <a:xfrm>
            <a:off x="-44603" y="5633238"/>
            <a:ext cx="12304308" cy="1223580"/>
          </a:xfrm>
          <a:prstGeom prst="rect">
            <a:avLst/>
          </a:prstGeom>
          <a:solidFill>
            <a:srgbClr val="4545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3DB7BEA-64A9-8BC2-B0AF-DFD61C001233}"/>
              </a:ext>
            </a:extLst>
          </p:cNvPr>
          <p:cNvSpPr txBox="1">
            <a:spLocks/>
          </p:cNvSpPr>
          <p:nvPr/>
        </p:nvSpPr>
        <p:spPr>
          <a:xfrm>
            <a:off x="1178335" y="5867488"/>
            <a:ext cx="9844087" cy="911171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800" err="1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Sucesso</a:t>
            </a:r>
            <a:r>
              <a:rPr lang="en-US" sz="4800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 </a:t>
            </a:r>
            <a:r>
              <a:rPr lang="en-US" sz="4800" err="1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acadêmico</a:t>
            </a:r>
            <a:endParaRPr lang="en-US" sz="4800">
              <a:solidFill>
                <a:schemeClr val="bg1"/>
              </a:solidFill>
              <a:latin typeface="Apto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54DC1D-795B-CFD9-404F-0F73FCE19CC1}"/>
              </a:ext>
            </a:extLst>
          </p:cNvPr>
          <p:cNvSpPr/>
          <p:nvPr/>
        </p:nvSpPr>
        <p:spPr>
          <a:xfrm>
            <a:off x="1029505" y="5154012"/>
            <a:ext cx="1598495" cy="1422484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c 6">
            <a:extLst>
              <a:ext uri="{FF2B5EF4-FFF2-40B4-BE49-F238E27FC236}">
                <a16:creationId xmlns:a16="http://schemas.microsoft.com/office/drawing/2014/main" id="{00116DBE-508C-B3C7-FB0C-B5908D6D3A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3014" y="5178220"/>
            <a:ext cx="1348800" cy="13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96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ECDAF8-2945-674A-F4E5-71F502F9C1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00561" y="1123238"/>
            <a:ext cx="8846395" cy="892175"/>
          </a:xfrm>
        </p:spPr>
        <p:txBody>
          <a:bodyPr/>
          <a:lstStyle/>
          <a:p>
            <a:r>
              <a:rPr lang="pt-BR">
                <a:latin typeface="Aptos Light" panose="020B0004020202020204" pitchFamily="34" charset="0"/>
                <a:cs typeface="Calibri"/>
              </a:rPr>
              <a:t>Preparação para a BYU-</a:t>
            </a:r>
            <a:r>
              <a:rPr lang="pt-BR" err="1">
                <a:latin typeface="Aptos Light" panose="020B0004020202020204" pitchFamily="34" charset="0"/>
                <a:cs typeface="Calibri"/>
              </a:rPr>
              <a:t>Pathway</a:t>
            </a:r>
            <a:r>
              <a:rPr lang="pt-BR">
                <a:latin typeface="Aptos Light" panose="020B0004020202020204" pitchFamily="34" charset="0"/>
                <a:cs typeface="Calibri"/>
              </a:rPr>
              <a:t> </a:t>
            </a:r>
            <a:r>
              <a:rPr lang="pt-BR" err="1">
                <a:latin typeface="Aptos Light" panose="020B0004020202020204" pitchFamily="34" charset="0"/>
                <a:cs typeface="Calibri"/>
              </a:rPr>
              <a:t>Worldwide</a:t>
            </a:r>
            <a:endParaRPr lang="en-US">
              <a:latin typeface="Aptos Light" panose="020B00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1A4A2C-0276-9CB9-83C0-394D197A6BD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0559" y="1891429"/>
            <a:ext cx="10814681" cy="4401047"/>
          </a:xfrm>
        </p:spPr>
        <p:txBody>
          <a:bodyPr/>
          <a:lstStyle/>
          <a:p>
            <a:pPr marL="0" indent="0">
              <a:buNone/>
            </a:pPr>
            <a:r>
              <a:rPr lang="pt-BR" sz="2000">
                <a:latin typeface="Aptos Light" panose="020B0004020202020204" pitchFamily="34" charset="0"/>
                <a:cs typeface="Open Sans Light"/>
              </a:rPr>
              <a:t>Após obter um certificado de conclusão do </a:t>
            </a:r>
            <a:r>
              <a:rPr lang="pt-BR" sz="2000" err="1">
                <a:latin typeface="Aptos Light" panose="020B0004020202020204" pitchFamily="34" charset="0"/>
                <a:cs typeface="Open Sans Light"/>
              </a:rPr>
              <a:t>EnglishConnect</a:t>
            </a:r>
            <a:r>
              <a:rPr lang="pt-BR" sz="2000">
                <a:latin typeface="Aptos Light" panose="020B0004020202020204" pitchFamily="34" charset="0"/>
                <a:cs typeface="Open Sans Light"/>
              </a:rPr>
              <a:t> 3, os alunos podem ser dispensados do exame de inglês para admissão na BYU-</a:t>
            </a:r>
            <a:r>
              <a:rPr lang="pt-BR" sz="2000" err="1">
                <a:latin typeface="Aptos Light" panose="020B0004020202020204" pitchFamily="34" charset="0"/>
                <a:cs typeface="Open Sans Light"/>
              </a:rPr>
              <a:t>Pathway</a:t>
            </a:r>
            <a:r>
              <a:rPr lang="pt-BR" sz="2000">
                <a:latin typeface="Aptos Light" panose="020B0004020202020204" pitchFamily="34" charset="0"/>
                <a:cs typeface="Open Sans Light"/>
              </a:rPr>
              <a:t> </a:t>
            </a:r>
            <a:r>
              <a:rPr lang="pt-BR" sz="2000" err="1">
                <a:latin typeface="Aptos Light" panose="020B0004020202020204" pitchFamily="34" charset="0"/>
                <a:cs typeface="Open Sans Light"/>
              </a:rPr>
              <a:t>Worldwide</a:t>
            </a:r>
            <a:r>
              <a:rPr lang="pt-BR" sz="2000">
                <a:latin typeface="Aptos Light" panose="020B0004020202020204" pitchFamily="34" charset="0"/>
                <a:cs typeface="Open Sans Light"/>
              </a:rPr>
              <a:t> e estar preparados para ter sucesso em seus cursos.</a:t>
            </a:r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5A370D10-2DFD-62E9-E28F-FABE7AEE36A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10929" y="2954431"/>
            <a:ext cx="10970141" cy="223549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00822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D9060ACD-7822-AADB-B37B-D510D4BE036A}"/>
              </a:ext>
            </a:extLst>
          </p:cNvPr>
          <p:cNvSpPr txBox="1">
            <a:spLocks/>
          </p:cNvSpPr>
          <p:nvPr/>
        </p:nvSpPr>
        <p:spPr>
          <a:xfrm>
            <a:off x="700561" y="1014752"/>
            <a:ext cx="8846395" cy="8921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2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Calibri"/>
              </a:rPr>
              <a:t>Por que a BYU-</a:t>
            </a:r>
            <a:r>
              <a:rPr lang="pt-BR" sz="3200" err="1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Calibri"/>
              </a:rPr>
              <a:t>Pathway</a:t>
            </a:r>
            <a:r>
              <a:rPr lang="pt-BR" sz="32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Calibri"/>
              </a:rPr>
              <a:t>?</a:t>
            </a:r>
            <a:endParaRPr lang="en-US" sz="3200">
              <a:solidFill>
                <a:srgbClr val="58595B"/>
              </a:solidFill>
              <a:latin typeface="Aptos Light" panose="020B0004020202020204" pitchFamily="34" charset="0"/>
              <a:ea typeface="Roboto Slab Light" pitchFamily="2" charset="0"/>
            </a:endParaRP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B03E701E-FC7C-58A7-3E8F-DBF188BD7CE8}"/>
              </a:ext>
            </a:extLst>
          </p:cNvPr>
          <p:cNvSpPr txBox="1">
            <a:spLocks/>
          </p:cNvSpPr>
          <p:nvPr/>
        </p:nvSpPr>
        <p:spPr>
          <a:xfrm>
            <a:off x="700559" y="1705453"/>
            <a:ext cx="11357122" cy="44010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pt-BR" sz="24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A BYU-</a:t>
            </a:r>
            <a:r>
              <a:rPr lang="pt-BR" sz="2400" err="1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Pathway</a:t>
            </a:r>
            <a:r>
              <a:rPr lang="pt-BR" sz="24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 pode ajudar os alunos a obter certificados ou um diploma totalmente on-line a um custo significativamente reduzido!  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pt-BR" sz="2400" b="1">
                <a:solidFill>
                  <a:srgbClr val="58595B"/>
                </a:solidFill>
                <a:latin typeface="Aptos SemiBold" panose="020B0004020202020204" pitchFamily="34" charset="0"/>
                <a:ea typeface="ROBOTO SLAB LIGHT" pitchFamily="2" charset="0"/>
                <a:cs typeface="Open Sans"/>
              </a:rPr>
              <a:t>Seu propósito é ajudar os alunos a se tornarem discípulos de Jesus Cristo que sejam líderes no lar, na igreja e na comunidade.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A51F8C-CA80-B6F6-B867-FBCF1FDC71DE}"/>
              </a:ext>
            </a:extLst>
          </p:cNvPr>
          <p:cNvGrpSpPr/>
          <p:nvPr/>
        </p:nvGrpSpPr>
        <p:grpSpPr>
          <a:xfrm>
            <a:off x="8501741" y="3956727"/>
            <a:ext cx="2177143" cy="2405931"/>
            <a:chOff x="8501741" y="3946235"/>
            <a:chExt cx="2177143" cy="240593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35D0B5C-8112-B337-4974-7AEB440AAF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8784779" y="3946235"/>
              <a:ext cx="1568160" cy="1568160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1A29802-617E-2105-28D2-99BDB4FAE08F}"/>
                </a:ext>
              </a:extLst>
            </p:cNvPr>
            <p:cNvSpPr/>
            <p:nvPr/>
          </p:nvSpPr>
          <p:spPr>
            <a:xfrm>
              <a:off x="8501741" y="5644280"/>
              <a:ext cx="2177143" cy="707886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pt-BR" sz="2000">
                  <a:solidFill>
                    <a:schemeClr val="tx2"/>
                  </a:solidFill>
                  <a:latin typeface="Aptos Light"/>
                </a:rPr>
                <a:t>Economize tempo e dinheiro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07D41C0-B8F9-19BD-907D-970F4749C592}"/>
              </a:ext>
            </a:extLst>
          </p:cNvPr>
          <p:cNvGrpSpPr>
            <a:grpSpLocks noChangeAspect="1"/>
          </p:cNvGrpSpPr>
          <p:nvPr/>
        </p:nvGrpSpPr>
        <p:grpSpPr>
          <a:xfrm>
            <a:off x="1189656" y="3897050"/>
            <a:ext cx="2305699" cy="2465645"/>
            <a:chOff x="1423315" y="3664977"/>
            <a:chExt cx="1936786" cy="207114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844B9C6-5D7E-431B-15A9-B873D80C05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763952" y="3664977"/>
              <a:ext cx="1315309" cy="1315310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1ADF047-8939-61E5-358B-40216E3332E9}"/>
                </a:ext>
              </a:extLst>
            </p:cNvPr>
            <p:cNvSpPr/>
            <p:nvPr/>
          </p:nvSpPr>
          <p:spPr>
            <a:xfrm>
              <a:off x="1423315" y="5141495"/>
              <a:ext cx="1936786" cy="594624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pt-BR" sz="2000">
                  <a:solidFill>
                    <a:schemeClr val="tx2"/>
                  </a:solidFill>
                  <a:latin typeface="Aptos Light"/>
                </a:rPr>
                <a:t>Aumentar a fé em Jesus Cristo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4B53FA1-A563-A16D-FB0F-5147280CFECC}"/>
              </a:ext>
            </a:extLst>
          </p:cNvPr>
          <p:cNvGrpSpPr/>
          <p:nvPr/>
        </p:nvGrpSpPr>
        <p:grpSpPr>
          <a:xfrm>
            <a:off x="4748243" y="3897050"/>
            <a:ext cx="2305698" cy="2465604"/>
            <a:chOff x="4748243" y="3886558"/>
            <a:chExt cx="2305698" cy="246560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3F9B43B-3197-060A-F91D-AEAF8D309E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5152329" y="3886558"/>
              <a:ext cx="1568159" cy="1568159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69068C8-F94A-60BF-8146-317BB9DC64CE}"/>
                </a:ext>
              </a:extLst>
            </p:cNvPr>
            <p:cNvSpPr/>
            <p:nvPr/>
          </p:nvSpPr>
          <p:spPr>
            <a:xfrm>
              <a:off x="4748243" y="5644276"/>
              <a:ext cx="2305698" cy="707886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pt-BR" sz="2000">
                  <a:solidFill>
                    <a:schemeClr val="tx2"/>
                  </a:solidFill>
                  <a:latin typeface="Aptos Light"/>
                  <a:ea typeface="Calibri"/>
                  <a:cs typeface="Calibri"/>
                </a:rPr>
                <a:t>Obtenha um trabalho melhor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6758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7A1E5-BB56-3949-BF3A-C64C36CAB6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63471" y="1382354"/>
            <a:ext cx="5674549" cy="3268574"/>
          </a:xfrm>
        </p:spPr>
        <p:txBody>
          <a:bodyPr>
            <a:noAutofit/>
          </a:bodyPr>
          <a:lstStyle/>
          <a:p>
            <a:pPr marL="118745" indent="-118745" algn="l"/>
            <a:r>
              <a:rPr lang="pt-BR" sz="240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“Antes de iniciar o </a:t>
            </a:r>
            <a:r>
              <a:rPr lang="pt-BR" sz="2400" err="1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EnglishConnect</a:t>
            </a:r>
            <a:r>
              <a:rPr lang="pt-BR" sz="240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3, tentei entrar na BYU-</a:t>
            </a:r>
            <a:r>
              <a:rPr lang="pt-BR" sz="2400" err="1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Pathway</a:t>
            </a:r>
            <a:r>
              <a:rPr lang="pt-BR" sz="240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br>
              <a:rPr lang="pl-PL" sz="240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pt-BR" sz="240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mas não fui aprovada no teste de idioma. Algumas semanas atrás, tentei novamente. Fiquei em choque quando recebi o e-mail dizendo que eu tinha passado no exame e me dando as boas-vindas ao programa.”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4374B5-F2B9-7340-A780-6E9CB520CA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96000" y="5014219"/>
            <a:ext cx="3605240" cy="506248"/>
          </a:xfrm>
        </p:spPr>
        <p:txBody>
          <a:bodyPr>
            <a:noAutofit/>
          </a:bodyPr>
          <a:lstStyle/>
          <a:p>
            <a:pPr marL="4445" algn="l">
              <a:lnSpc>
                <a:spcPct val="110000"/>
              </a:lnSpc>
            </a:pPr>
            <a:r>
              <a:rPr lang="es-419" sz="2000" b="1">
                <a:latin typeface="Aptos"/>
                <a:ea typeface="Roboto Slab"/>
                <a:cs typeface="Roboto Slab"/>
              </a:rPr>
              <a:t>Cristina Castellano Botero</a:t>
            </a:r>
          </a:p>
          <a:p>
            <a:pPr marL="4445" algn="l">
              <a:lnSpc>
                <a:spcPct val="110000"/>
              </a:lnSpc>
            </a:pPr>
            <a:r>
              <a:rPr lang="es-419" i="1">
                <a:latin typeface="Aptos Light"/>
                <a:ea typeface="Roboto Slab Light"/>
                <a:cs typeface="Open Sans"/>
              </a:rPr>
              <a:t>Colômbia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4EA559B-9F4A-3269-802D-87F4B7F3B322}"/>
              </a:ext>
            </a:extLst>
          </p:cNvPr>
          <p:cNvCxnSpPr>
            <a:cxnSpLocks/>
          </p:cNvCxnSpPr>
          <p:nvPr/>
        </p:nvCxnSpPr>
        <p:spPr>
          <a:xfrm>
            <a:off x="6096000" y="4832573"/>
            <a:ext cx="5374741" cy="0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Placeholder 10" descr="A person taking a selfie&#10;&#10;Description automatically generated">
            <a:extLst>
              <a:ext uri="{FF2B5EF4-FFF2-40B4-BE49-F238E27FC236}">
                <a16:creationId xmlns:a16="http://schemas.microsoft.com/office/drawing/2014/main" id="{07CA4596-FCAD-CCF2-D766-65EB2F6BED2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custDataLst>
      <p:tags r:id="rId1"/>
    </p:custDataLst>
    <p:extLst>
      <p:ext uri="{BB962C8B-B14F-4D97-AF65-F5344CB8AC3E}">
        <p14:creationId xmlns:p14="http://schemas.microsoft.com/office/powerpoint/2010/main" val="227609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and child sitting on stairs looking at a red device&#10;&#10;Description automatically generated">
            <a:extLst>
              <a:ext uri="{FF2B5EF4-FFF2-40B4-BE49-F238E27FC236}">
                <a16:creationId xmlns:a16="http://schemas.microsoft.com/office/drawing/2014/main" id="{501CEFF1-8A36-BF01-3479-AC8C60D965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3"/>
          <a:stretch/>
        </p:blipFill>
        <p:spPr>
          <a:xfrm>
            <a:off x="-42078" y="-1818"/>
            <a:ext cx="12321429" cy="709281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CC0DD0A-83FA-428D-BCD4-AB006AA2AFC3}"/>
              </a:ext>
            </a:extLst>
          </p:cNvPr>
          <p:cNvSpPr/>
          <p:nvPr/>
        </p:nvSpPr>
        <p:spPr>
          <a:xfrm>
            <a:off x="-44603" y="5633238"/>
            <a:ext cx="12304308" cy="1223580"/>
          </a:xfrm>
          <a:prstGeom prst="rect">
            <a:avLst/>
          </a:prstGeom>
          <a:solidFill>
            <a:srgbClr val="4545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3DB7BEA-64A9-8BC2-B0AF-DFD61C001233}"/>
              </a:ext>
            </a:extLst>
          </p:cNvPr>
          <p:cNvSpPr txBox="1">
            <a:spLocks/>
          </p:cNvSpPr>
          <p:nvPr/>
        </p:nvSpPr>
        <p:spPr>
          <a:xfrm>
            <a:off x="2826878" y="5908642"/>
            <a:ext cx="9844087" cy="911171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err="1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Servir</a:t>
            </a:r>
            <a:r>
              <a:rPr lang="en-US" sz="4800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 </a:t>
            </a:r>
            <a:r>
              <a:rPr lang="en-US" sz="4800" err="1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ao</a:t>
            </a:r>
            <a:r>
              <a:rPr lang="en-US" sz="4800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 </a:t>
            </a:r>
            <a:r>
              <a:rPr lang="en-US" sz="4800" err="1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próximo</a:t>
            </a:r>
            <a:endParaRPr lang="en-US" sz="4800">
              <a:solidFill>
                <a:schemeClr val="bg1"/>
              </a:solidFill>
              <a:latin typeface="Aptos"/>
              <a:ea typeface="Roboto Slab Light"/>
              <a:cs typeface="Open San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54DC1D-795B-CFD9-404F-0F73FCE19CC1}"/>
              </a:ext>
            </a:extLst>
          </p:cNvPr>
          <p:cNvSpPr/>
          <p:nvPr/>
        </p:nvSpPr>
        <p:spPr>
          <a:xfrm>
            <a:off x="1029505" y="5154012"/>
            <a:ext cx="1598495" cy="1422484"/>
          </a:xfrm>
          <a:prstGeom prst="rect">
            <a:avLst/>
          </a:prstGeom>
          <a:solidFill>
            <a:srgbClr val="6DB3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c 6">
            <a:extLst>
              <a:ext uri="{FF2B5EF4-FFF2-40B4-BE49-F238E27FC236}">
                <a16:creationId xmlns:a16="http://schemas.microsoft.com/office/drawing/2014/main" id="{00116DBE-508C-B3C7-FB0C-B5908D6D3A5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316835" y="5403017"/>
            <a:ext cx="1011250" cy="101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468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8C5BD58-C0CD-E964-0EF2-74D4A99DD0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6CB2C1-921B-E17D-B077-8D99ADA37B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00561" y="1123238"/>
            <a:ext cx="5638246" cy="892175"/>
          </a:xfrm>
        </p:spPr>
        <p:txBody>
          <a:bodyPr/>
          <a:lstStyle/>
          <a:p>
            <a:r>
              <a:rPr lang="pt-BR">
                <a:latin typeface="Aptos Light" panose="020B0004020202020204" pitchFamily="34" charset="0"/>
                <a:cs typeface="+mj-lt"/>
              </a:rPr>
              <a:t>Falar, ouvir e aprender com outras pessoas</a:t>
            </a:r>
            <a:endParaRPr lang="en-US">
              <a:latin typeface="Aptos Light" panose="020B00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5144A8-5D16-3BEE-11F4-0573C6A23F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0560" y="2166275"/>
            <a:ext cx="6776768" cy="4250185"/>
          </a:xfrm>
        </p:spPr>
        <p:txBody>
          <a:bodyPr/>
          <a:lstStyle/>
          <a:p>
            <a:pPr marL="0" indent="0">
              <a:buNone/>
            </a:pPr>
            <a:r>
              <a:rPr lang="pt-BR" sz="2000">
                <a:latin typeface="Aptos Light" panose="020B0004020202020204" pitchFamily="34" charset="0"/>
                <a:cs typeface="Calibri Light"/>
              </a:rPr>
              <a:t>Nos grupos de conversação do EnglishConnect, você ensinará e aprenderá com outras pessoas conforme você: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>
                <a:latin typeface="Aptos Light" panose="020B0004020202020204" pitchFamily="34" charset="0"/>
                <a:cs typeface="Calibri Light"/>
              </a:rPr>
              <a:t>Melhora suas habilidades de fala e audição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>
                <a:latin typeface="Aptos Light" panose="020B0004020202020204" pitchFamily="34" charset="0"/>
                <a:cs typeface="Calibri Light"/>
              </a:rPr>
              <a:t>Aprende com seus erros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>
                <a:latin typeface="Aptos Light" panose="020B0004020202020204" pitchFamily="34" charset="0"/>
                <a:cs typeface="Calibri Light"/>
              </a:rPr>
              <a:t>Faz conexões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>
                <a:latin typeface="Aptos Light" panose="020B0004020202020204" pitchFamily="34" charset="0"/>
                <a:cs typeface="Calibri Light"/>
              </a:rPr>
              <a:t>Desenvolve confiança</a:t>
            </a:r>
          </a:p>
        </p:txBody>
      </p:sp>
      <p:pic>
        <p:nvPicPr>
          <p:cNvPr id="5" name="Picture Placeholder 2">
            <a:extLst>
              <a:ext uri="{FF2B5EF4-FFF2-40B4-BE49-F238E27FC236}">
                <a16:creationId xmlns:a16="http://schemas.microsoft.com/office/drawing/2014/main" id="{00C12D78-D685-F25A-88F1-8C32D08FBA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04065" y="1017735"/>
            <a:ext cx="3815787" cy="550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2216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6C3C29F9-ED91-494B-33B7-99062A0E7D1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7A1E5-BB56-3949-BF3A-C64C36CAB6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9" y="1224367"/>
            <a:ext cx="5542021" cy="3223208"/>
          </a:xfrm>
        </p:spPr>
        <p:txBody>
          <a:bodyPr>
            <a:noAutofit/>
          </a:bodyPr>
          <a:lstStyle/>
          <a:p>
            <a:pPr marL="118745" indent="-118745" algn="l"/>
            <a:r>
              <a:rPr lang="pt-BR" sz="280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“Tenho muitos novos amigos </a:t>
            </a:r>
            <a:br>
              <a:rPr lang="pl-PL" sz="280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pt-BR" sz="280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[do </a:t>
            </a:r>
            <a:r>
              <a:rPr lang="pt-BR" sz="2800" err="1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EnglishConnect</a:t>
            </a:r>
            <a:r>
              <a:rPr lang="pt-BR" sz="2800">
                <a:solidFill>
                  <a:srgbClr val="58595B"/>
                </a:solidFill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]. Eu tinha medo de falar em inglês, mas agora sinto que posso me comunicar com mais pessoas e ser compreendida. Acho que serei capaz de servir muito melhor ao próximo.”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4374B5-F2B9-7340-A780-6E9CB520CA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27593" y="4901516"/>
            <a:ext cx="3605240" cy="506248"/>
          </a:xfrm>
        </p:spPr>
        <p:txBody>
          <a:bodyPr>
            <a:noAutofit/>
          </a:bodyPr>
          <a:lstStyle/>
          <a:p>
            <a:pPr marL="4445" algn="l"/>
            <a:r>
              <a:rPr lang="es-419" sz="2000" b="1">
                <a:latin typeface="Aptos"/>
                <a:ea typeface="Roboto Slab"/>
                <a:cs typeface="Open Sans"/>
              </a:rPr>
              <a:t>Elena Gómez</a:t>
            </a:r>
          </a:p>
          <a:p>
            <a:pPr marL="4445" algn="l"/>
            <a:r>
              <a:rPr lang="es-419" i="1">
                <a:latin typeface="Aptos Light"/>
                <a:ea typeface="Roboto Slab Light"/>
                <a:cs typeface="Open Sans"/>
              </a:rPr>
              <a:t>Uruguai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B7205C7-4168-71A9-7B13-A2AE1761F026}"/>
              </a:ext>
            </a:extLst>
          </p:cNvPr>
          <p:cNvCxnSpPr>
            <a:cxnSpLocks/>
          </p:cNvCxnSpPr>
          <p:nvPr/>
        </p:nvCxnSpPr>
        <p:spPr>
          <a:xfrm>
            <a:off x="6227593" y="4651607"/>
            <a:ext cx="5197880" cy="0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34116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8C0D4A-F993-AD48-9969-9C6847F355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8119" y="2037245"/>
            <a:ext cx="5934917" cy="2551953"/>
          </a:xfrm>
        </p:spPr>
        <p:txBody>
          <a:bodyPr vert="horz" lIns="0" tIns="0" rIns="0" bIns="0" rtlCol="0" anchor="ctr" anchorCtr="0">
            <a:noAutofit/>
          </a:bodyPr>
          <a:lstStyle/>
          <a:p>
            <a:pPr marL="0" indent="0">
              <a:buNone/>
            </a:pPr>
            <a:r>
              <a:rPr lang="pt-BR" sz="2200" b="1">
                <a:solidFill>
                  <a:schemeClr val="accent2"/>
                </a:solidFill>
                <a:latin typeface="Aptos Light"/>
                <a:ea typeface="Open Sans"/>
                <a:cs typeface="Open Sans"/>
              </a:rPr>
              <a:t>ENCONTRE UM GRUPO PERTO DE VOCÊ</a:t>
            </a:r>
          </a:p>
          <a:p>
            <a:pPr marL="0" indent="0">
              <a:buNone/>
            </a:pPr>
            <a:r>
              <a:rPr lang="es-419" sz="2200" err="1">
                <a:latin typeface="Aptos Light"/>
                <a:ea typeface="Open Sans"/>
                <a:cs typeface="Open Sans"/>
              </a:rPr>
              <a:t>Acesse</a:t>
            </a:r>
            <a:r>
              <a:rPr lang="es-419" sz="2200">
                <a:latin typeface="Aptos Light"/>
                <a:ea typeface="Open Sans"/>
                <a:cs typeface="Open Sans"/>
              </a:rPr>
              <a:t> </a:t>
            </a:r>
            <a:r>
              <a:rPr lang="es-419" sz="2200">
                <a:latin typeface="Aptos Light"/>
                <a:ea typeface="Open Sans Light"/>
                <a:cs typeface="Open Sans Light"/>
              </a:rPr>
              <a:t>englishconnect.org/pt/</a:t>
            </a:r>
            <a:r>
              <a:rPr lang="es-419" sz="2200" err="1">
                <a:latin typeface="Aptos Light"/>
                <a:ea typeface="Open Sans Light"/>
                <a:cs typeface="Open Sans Light"/>
              </a:rPr>
              <a:t>comecar</a:t>
            </a:r>
            <a:endParaRPr lang="es-419" sz="2200">
              <a:latin typeface="Aptos Light"/>
              <a:ea typeface="Open Sans Light"/>
              <a:cs typeface="Open Sans Light"/>
            </a:endParaRPr>
          </a:p>
          <a:p>
            <a:pPr marL="0" indent="0">
              <a:buNone/>
            </a:pPr>
            <a:endParaRPr lang="en-US" sz="2200">
              <a:solidFill>
                <a:srgbClr val="58595B"/>
              </a:solidFill>
              <a:latin typeface="Aptos Light"/>
              <a:ea typeface="Open Sans Light"/>
              <a:cs typeface="Open Sans Light"/>
            </a:endParaRPr>
          </a:p>
          <a:p>
            <a:pPr marL="0" indent="0">
              <a:buNone/>
            </a:pPr>
            <a:r>
              <a:rPr lang="pt-BR" sz="2200" b="1">
                <a:solidFill>
                  <a:schemeClr val="accent3"/>
                </a:solidFill>
                <a:latin typeface="Aptos Light"/>
                <a:ea typeface="Open Sans"/>
                <a:cs typeface="Open Sans"/>
              </a:rPr>
              <a:t>CONVIDE OUTRAS PESSOAS</a:t>
            </a:r>
            <a:endParaRPr lang="es-419" sz="2200" b="1">
              <a:solidFill>
                <a:schemeClr val="accent3"/>
              </a:solidFill>
              <a:latin typeface="Aptos Light"/>
              <a:ea typeface="Open Sans"/>
              <a:cs typeface="Open Sans"/>
            </a:endParaRPr>
          </a:p>
          <a:p>
            <a:pPr marL="0" indent="0">
              <a:buNone/>
            </a:pPr>
            <a:r>
              <a:rPr lang="es-419" sz="2200" err="1">
                <a:latin typeface="Aptos Light"/>
                <a:ea typeface="Open Sans Light"/>
                <a:cs typeface="Open Sans Light"/>
              </a:rPr>
              <a:t>Aberto</a:t>
            </a:r>
            <a:r>
              <a:rPr lang="es-419" sz="2200">
                <a:latin typeface="Aptos Light"/>
                <a:ea typeface="Open Sans Light"/>
                <a:cs typeface="Open Sans Light"/>
              </a:rPr>
              <a:t> a toda a </a:t>
            </a:r>
            <a:r>
              <a:rPr lang="es-419" sz="2200" err="1">
                <a:latin typeface="Aptos Light"/>
                <a:ea typeface="Open Sans Light"/>
                <a:cs typeface="Open Sans Light"/>
              </a:rPr>
              <a:t>comunidade</a:t>
            </a:r>
            <a:endParaRPr lang="es-419" sz="2200">
              <a:latin typeface="Aptos Light"/>
              <a:ea typeface="Open Sans Light"/>
              <a:cs typeface="Open Sans Light"/>
            </a:endParaRPr>
          </a:p>
          <a:p>
            <a:pPr marL="0" indent="0">
              <a:buNone/>
            </a:pPr>
            <a:r>
              <a:rPr lang="es-419" sz="2200" err="1">
                <a:latin typeface="Aptos Light"/>
                <a:ea typeface="Open Sans Light"/>
                <a:cs typeface="Open Sans Light"/>
              </a:rPr>
              <a:t>Disponível</a:t>
            </a:r>
            <a:r>
              <a:rPr lang="es-419" sz="2200">
                <a:latin typeface="Aptos Light"/>
                <a:ea typeface="Open Sans Light"/>
                <a:cs typeface="Open Sans Light"/>
              </a:rPr>
              <a:t> para </a:t>
            </a:r>
            <a:r>
              <a:rPr lang="es-419" sz="2200" err="1">
                <a:latin typeface="Aptos Light"/>
                <a:ea typeface="Open Sans Light"/>
                <a:cs typeface="Open Sans Light"/>
              </a:rPr>
              <a:t>falantes</a:t>
            </a:r>
            <a:r>
              <a:rPr lang="es-419" sz="2200">
                <a:latin typeface="Aptos Light"/>
                <a:ea typeface="Open Sans Light"/>
                <a:cs typeface="Open Sans Light"/>
              </a:rPr>
              <a:t> de todo os idiomas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FBC0BE-498F-9D49-BBC8-ED9BC27E0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861" y="1235369"/>
            <a:ext cx="6411024" cy="426720"/>
          </a:xfrm>
        </p:spPr>
        <p:txBody>
          <a:bodyPr>
            <a:noAutofit/>
          </a:bodyPr>
          <a:lstStyle/>
          <a:p>
            <a:r>
              <a:rPr lang="es-419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Calibri"/>
              </a:rPr>
              <a:t>Como participar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40C096D-3506-5607-AC58-07595FA9BC7E}"/>
              </a:ext>
            </a:extLst>
          </p:cNvPr>
          <p:cNvSpPr/>
          <p:nvPr/>
        </p:nvSpPr>
        <p:spPr>
          <a:xfrm>
            <a:off x="5343861" y="1995794"/>
            <a:ext cx="490817" cy="490817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E81425-C55A-E93F-CCCC-6E75DC1DC875}"/>
              </a:ext>
            </a:extLst>
          </p:cNvPr>
          <p:cNvSpPr txBox="1"/>
          <p:nvPr/>
        </p:nvSpPr>
        <p:spPr>
          <a:xfrm>
            <a:off x="5394294" y="2038539"/>
            <a:ext cx="479605" cy="43088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s-419" sz="2200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DB1159B-C0BB-BFB1-4E19-7FC1C004E5CE}"/>
              </a:ext>
            </a:extLst>
          </p:cNvPr>
          <p:cNvSpPr/>
          <p:nvPr/>
        </p:nvSpPr>
        <p:spPr>
          <a:xfrm>
            <a:off x="5343862" y="3252705"/>
            <a:ext cx="490817" cy="4908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E652E1-2FA5-CCE9-DCEF-9EA6CE4D8AD0}"/>
              </a:ext>
            </a:extLst>
          </p:cNvPr>
          <p:cNvSpPr txBox="1"/>
          <p:nvPr/>
        </p:nvSpPr>
        <p:spPr>
          <a:xfrm>
            <a:off x="5407742" y="3285739"/>
            <a:ext cx="490817" cy="43088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s-419" sz="2200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796C3DA-E4EA-5628-2B86-9EB876D0EC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03706" y="4684178"/>
            <a:ext cx="1675844" cy="167584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03C0BD5-A79E-396E-4DB2-550752EEDFD3}"/>
              </a:ext>
            </a:extLst>
          </p:cNvPr>
          <p:cNvSpPr txBox="1"/>
          <p:nvPr/>
        </p:nvSpPr>
        <p:spPr>
          <a:xfrm>
            <a:off x="7769921" y="5531962"/>
            <a:ext cx="2910061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2200" b="1">
                <a:solidFill>
                  <a:schemeClr val="accent1"/>
                </a:solidFill>
                <a:latin typeface="Aptos"/>
                <a:ea typeface="Open Sans"/>
                <a:cs typeface="Open Sans"/>
              </a:rPr>
              <a:t>LEIA O CÓDIGO </a:t>
            </a:r>
            <a:br>
              <a:rPr lang="pl-PL" sz="2200" b="1">
                <a:solidFill>
                  <a:schemeClr val="accent1"/>
                </a:solidFill>
                <a:latin typeface="Aptos"/>
                <a:ea typeface="Open Sans"/>
                <a:cs typeface="Open Sans"/>
              </a:rPr>
            </a:br>
            <a:r>
              <a:rPr lang="pt-BR" sz="2200" b="1">
                <a:solidFill>
                  <a:schemeClr val="accent1"/>
                </a:solidFill>
                <a:latin typeface="Aptos"/>
                <a:ea typeface="Open Sans"/>
                <a:cs typeface="Open Sans"/>
              </a:rPr>
              <a:t>PARA COMEÇAR!</a:t>
            </a: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4CA4BFBD-0B5D-73F4-FCD9-35AD477D29C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435011"/>
            <a:ext cx="4249553" cy="4543664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9275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CA2D71A-313A-4641-90E2-F839B45CC9DD}"/>
              </a:ext>
            </a:extLst>
          </p:cNvPr>
          <p:cNvSpPr txBox="1"/>
          <p:nvPr/>
        </p:nvSpPr>
        <p:spPr>
          <a:xfrm>
            <a:off x="3655492" y="4743450"/>
            <a:ext cx="4881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sz="2800" i="1" dirty="0" err="1">
                <a:solidFill>
                  <a:srgbClr val="FFFFFF"/>
                </a:solidFill>
              </a:rPr>
              <a:t>englishconnect.org</a:t>
            </a:r>
            <a:r>
              <a:rPr lang="en-US" sz="2800" i="1" dirty="0">
                <a:solidFill>
                  <a:srgbClr val="FFFFFF"/>
                </a:solidFill>
              </a:rPr>
              <a:t>/pt/</a:t>
            </a:r>
            <a:r>
              <a:rPr lang="en-US" sz="2800" i="1" dirty="0" err="1">
                <a:solidFill>
                  <a:srgbClr val="FFFFFF"/>
                </a:solidFill>
              </a:rPr>
              <a:t>comecar</a:t>
            </a:r>
            <a:endParaRPr lang="en-US" sz="2800" i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33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4A3455-E97E-B561-0679-71AEDC3D64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een and black rectangular sign&#10;&#10;Description automatically generated">
            <a:extLst>
              <a:ext uri="{FF2B5EF4-FFF2-40B4-BE49-F238E27FC236}">
                <a16:creationId xmlns:a16="http://schemas.microsoft.com/office/drawing/2014/main" id="{C7ADCABB-575E-4D6E-D9F5-2CC1A617C4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9788" y="1858511"/>
            <a:ext cx="9335271" cy="2563373"/>
          </a:xfrm>
          <a:prstGeom prst="rect">
            <a:avLst/>
          </a:prstGeom>
        </p:spPr>
      </p:pic>
      <p:sp>
        <p:nvSpPr>
          <p:cNvPr id="26628" name="Title 1">
            <a:extLst>
              <a:ext uri="{FF2B5EF4-FFF2-40B4-BE49-F238E27FC236}">
                <a16:creationId xmlns:a16="http://schemas.microsoft.com/office/drawing/2014/main" id="{F0190654-7EC7-C894-66EB-EA67B52969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u="none" strike="noStrike" kern="1200" cap="none" spc="0" normalizeH="0" baseline="0" noProof="0" err="1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+mn-lt"/>
                <a:ea typeface="Roboto Slab Light" pitchFamily="2" charset="0"/>
              </a:rPr>
              <a:t>Níveis</a:t>
            </a:r>
            <a:r>
              <a:rPr kumimoji="0" lang="en-US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+mn-lt"/>
                <a:ea typeface="Roboto Slab Light" pitchFamily="2" charset="0"/>
              </a:rPr>
              <a:t> e </a:t>
            </a:r>
            <a:r>
              <a:rPr kumimoji="0" lang="en-US" u="none" strike="noStrike" kern="1200" cap="none" spc="0" normalizeH="0" baseline="0" noProof="0" err="1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+mn-lt"/>
                <a:ea typeface="Roboto Slab Light" pitchFamily="2" charset="0"/>
              </a:rPr>
              <a:t>públicos</a:t>
            </a:r>
            <a:endParaRPr kumimoji="0" lang="en-US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+mn-lt"/>
              <a:ea typeface="Roboto Slab Light" pitchFamily="2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371A80-1633-DF1E-C592-5BACD4C95A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O </a:t>
            </a:r>
            <a:r>
              <a:rPr lang="pt-BR" sz="240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EnglishConnect</a:t>
            </a:r>
            <a:r>
              <a:rPr lang="pt-BR" sz="24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tem vários níveis para ajudar os alunos a progredir. </a:t>
            </a:r>
            <a:endParaRPr lang="en-US" altLang="en-US" sz="2400">
              <a:solidFill>
                <a:srgbClr val="58595B"/>
              </a:solidFill>
              <a:latin typeface="Aptos Light"/>
            </a:endParaRPr>
          </a:p>
          <a:p>
            <a:pPr marL="0" indent="0">
              <a:buNone/>
            </a:pPr>
            <a:endParaRPr lang="en-US" altLang="en-US" sz="2400">
              <a:solidFill>
                <a:srgbClr val="58595B"/>
              </a:solidFill>
              <a:latin typeface="Aptos Light"/>
            </a:endParaRPr>
          </a:p>
          <a:p>
            <a:pPr marL="0" indent="0">
              <a:buNone/>
            </a:pPr>
            <a:endParaRPr lang="en-US" altLang="en-US" sz="2400">
              <a:solidFill>
                <a:srgbClr val="58595B"/>
              </a:solidFill>
              <a:latin typeface="Aptos Light"/>
            </a:endParaRPr>
          </a:p>
          <a:p>
            <a:pPr marL="0" indent="0">
              <a:buNone/>
            </a:pPr>
            <a:endParaRPr lang="en-US" altLang="en-US" sz="2400">
              <a:solidFill>
                <a:srgbClr val="58595B"/>
              </a:solidFill>
              <a:latin typeface="Aptos Light"/>
            </a:endParaRPr>
          </a:p>
          <a:p>
            <a:pPr marL="0" indent="0">
              <a:buNone/>
            </a:pPr>
            <a:endParaRPr lang="en-US" altLang="en-US" sz="2400">
              <a:solidFill>
                <a:srgbClr val="58595B"/>
              </a:solidFill>
              <a:latin typeface="Aptos Light"/>
            </a:endParaRPr>
          </a:p>
          <a:p>
            <a:pPr marL="0" indent="0">
              <a:buNone/>
            </a:pPr>
            <a:endParaRPr lang="es-419" altLang="en-US" sz="2400">
              <a:solidFill>
                <a:srgbClr val="58595B"/>
              </a:solidFill>
              <a:latin typeface="Aptos Light"/>
            </a:endParaRPr>
          </a:p>
          <a:p>
            <a:pPr marL="342900" indent="-342900">
              <a:buClr>
                <a:schemeClr val="tx2"/>
              </a:buClr>
            </a:pPr>
            <a:r>
              <a:rPr lang="pt-BR" sz="21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Tanto o </a:t>
            </a:r>
            <a:r>
              <a:rPr lang="pt-BR" sz="210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EnglishConnect</a:t>
            </a:r>
            <a:r>
              <a:rPr lang="pt-BR" sz="21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 1 quanto o 2 são gratuitos e ajudam os alunos a desenvolver habilidades básicas em inglês.</a:t>
            </a:r>
          </a:p>
          <a:p>
            <a:pPr marL="342900" indent="-342900">
              <a:buClr>
                <a:schemeClr val="tx2"/>
              </a:buClr>
            </a:pPr>
            <a:r>
              <a:rPr lang="pt-BR" sz="21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O </a:t>
            </a:r>
            <a:r>
              <a:rPr lang="pt-BR" sz="210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EnglishConnect</a:t>
            </a:r>
            <a:r>
              <a:rPr lang="pt-BR" sz="21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3 é um curso de baixo custo e prepara os alunos para oportunidades de trabalho e acadêmicas, especialmente a BYU-</a:t>
            </a:r>
            <a:r>
              <a:rPr lang="pt-BR" sz="210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Pathway</a:t>
            </a:r>
            <a:r>
              <a:rPr lang="pt-BR" sz="21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</a:t>
            </a:r>
            <a:r>
              <a:rPr lang="pt-BR" sz="210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Worldwide</a:t>
            </a:r>
            <a:r>
              <a:rPr lang="pt-BR" sz="21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.</a:t>
            </a:r>
          </a:p>
          <a:p>
            <a:pPr marL="342900" indent="-342900">
              <a:buClr>
                <a:schemeClr val="tx2"/>
              </a:buClr>
            </a:pPr>
            <a:r>
              <a:rPr lang="pt-BR" sz="21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Todos são convidados: é preciso ter 11 anos ou mais, membros da Igreja e amigos da Igreja.</a:t>
            </a:r>
            <a:endParaRPr lang="en-US" sz="1600">
              <a:solidFill>
                <a:srgbClr val="58595B"/>
              </a:solidFill>
              <a:latin typeface="Aptos Light"/>
            </a:endParaRPr>
          </a:p>
        </p:txBody>
      </p:sp>
    </p:spTree>
    <p:extLst>
      <p:ext uri="{BB962C8B-B14F-4D97-AF65-F5344CB8AC3E}">
        <p14:creationId xmlns:p14="http://schemas.microsoft.com/office/powerpoint/2010/main" val="409165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 descr="A group of women sitting in chairs&#10;&#10;Description automatically generated">
            <a:extLst>
              <a:ext uri="{FF2B5EF4-FFF2-40B4-BE49-F238E27FC236}">
                <a16:creationId xmlns:a16="http://schemas.microsoft.com/office/drawing/2014/main" id="{5ECBA084-9EDD-6F43-A78C-F1535DF6343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197063" cy="6858006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85BE49-CF32-8949-9308-6042BD6D98F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73116" y="4009479"/>
            <a:ext cx="3842030" cy="211357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b="1" err="1">
                <a:solidFill>
                  <a:srgbClr val="01B6D1"/>
                </a:solidFill>
                <a:latin typeface="Aptos Light"/>
                <a:ea typeface="Open Sans"/>
                <a:cs typeface="Open Sans"/>
              </a:rPr>
              <a:t>Nível</a:t>
            </a:r>
            <a:r>
              <a:rPr lang="en-US" sz="2400" b="1">
                <a:solidFill>
                  <a:srgbClr val="01B6D1"/>
                </a:solidFill>
                <a:latin typeface="Aptos Light"/>
                <a:ea typeface="Open Sans"/>
                <a:cs typeface="Open Sans"/>
              </a:rPr>
              <a:t> Básico</a:t>
            </a:r>
            <a:endParaRPr lang="en-US" sz="2400" b="1">
              <a:solidFill>
                <a:srgbClr val="01B6D1"/>
              </a:solidFill>
              <a:latin typeface="Aptos Light"/>
            </a:endParaRP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buChar char="•"/>
            </a:pPr>
            <a:r>
              <a:rPr lang="pt-BR" sz="2100">
                <a:solidFill>
                  <a:srgbClr val="58595B"/>
                </a:solidFill>
                <a:latin typeface="Aptos Light" panose="020B0004020202020204" pitchFamily="34" charset="0"/>
                <a:cs typeface="Open Sans Light"/>
              </a:rPr>
              <a:t>Gratuito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buChar char="•"/>
            </a:pPr>
            <a:r>
              <a:rPr lang="pt-BR" sz="2100">
                <a:solidFill>
                  <a:srgbClr val="58595B"/>
                </a:solidFill>
                <a:latin typeface="Aptos Light" panose="020B0004020202020204" pitchFamily="34" charset="0"/>
                <a:cs typeface="Open Sans Light"/>
              </a:rPr>
              <a:t>Grupos de conversação interativos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buChar char="•"/>
            </a:pPr>
            <a:r>
              <a:rPr lang="pt-BR" sz="2100">
                <a:solidFill>
                  <a:srgbClr val="58595B"/>
                </a:solidFill>
                <a:latin typeface="Aptos Light" panose="020B0004020202020204" pitchFamily="34" charset="0"/>
                <a:cs typeface="Open Sans Light"/>
              </a:rPr>
              <a:t>Prática em ritmo próprio 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buChar char="•"/>
            </a:pPr>
            <a:r>
              <a:rPr lang="pt-BR" sz="2100">
                <a:solidFill>
                  <a:srgbClr val="58595B"/>
                </a:solidFill>
                <a:latin typeface="Aptos Light" panose="020B0004020202020204" pitchFamily="34" charset="0"/>
                <a:cs typeface="Open Sans Light"/>
              </a:rPr>
              <a:t>Preparação para o EnglishConnect 3</a:t>
            </a:r>
          </a:p>
          <a:p>
            <a:pPr>
              <a:lnSpc>
                <a:spcPct val="100000"/>
              </a:lnSpc>
            </a:pPr>
            <a:endParaRPr lang="en-US" sz="2200">
              <a:solidFill>
                <a:srgbClr val="58595B"/>
              </a:solidFill>
              <a:latin typeface="Aptos Light"/>
              <a:ea typeface="Open Sans Light"/>
              <a:cs typeface="Open Sans Light"/>
            </a:endParaRPr>
          </a:p>
          <a:p>
            <a:pPr>
              <a:lnSpc>
                <a:spcPct val="100000"/>
              </a:lnSpc>
            </a:pPr>
            <a:endParaRPr lang="en-US">
              <a:latin typeface="Aptos Light"/>
              <a:ea typeface="Calibri Light"/>
              <a:cs typeface="Calibri Ligh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22E1D8-80F9-21A0-20A6-81B604EB47D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942806" y="200202"/>
            <a:ext cx="3490615" cy="2093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CC3AD9-5DDA-D260-6E31-3B04194854F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942805" y="1940673"/>
            <a:ext cx="3490616" cy="20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50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A36749-3A72-A131-89EE-BEC5B2A7A0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00561" y="961010"/>
            <a:ext cx="10168999" cy="892175"/>
          </a:xfrm>
        </p:spPr>
        <p:txBody>
          <a:bodyPr/>
          <a:lstStyle/>
          <a:p>
            <a:r>
              <a:rPr lang="pt-BR" u="none" strike="noStrike" err="1">
                <a:effectLst/>
                <a:latin typeface="Aptos Light" panose="020B0004020202020204" pitchFamily="34" charset="0"/>
                <a:cs typeface="Calibri Light"/>
              </a:rPr>
              <a:t>EnglishConnect</a:t>
            </a:r>
            <a:r>
              <a:rPr lang="pt-BR" u="none" strike="noStrike">
                <a:effectLst/>
                <a:latin typeface="Aptos Light" panose="020B0004020202020204" pitchFamily="34" charset="0"/>
                <a:cs typeface="Calibri Light"/>
              </a:rPr>
              <a:t> 1 </a:t>
            </a:r>
            <a:r>
              <a:rPr lang="pt-BR">
                <a:latin typeface="Aptos Light" panose="020B0004020202020204" pitchFamily="34" charset="0"/>
                <a:cs typeface="Calibri Light"/>
              </a:rPr>
              <a:t>e </a:t>
            </a:r>
            <a:r>
              <a:rPr lang="pt-BR" u="none" strike="noStrike">
                <a:effectLst/>
                <a:latin typeface="Aptos Light" panose="020B0004020202020204" pitchFamily="34" charset="0"/>
                <a:cs typeface="Calibri Light"/>
              </a:rPr>
              <a:t>2</a:t>
            </a:r>
            <a:r>
              <a:rPr lang="pt-BR">
                <a:latin typeface="Aptos Light" panose="020B0004020202020204" pitchFamily="34" charset="0"/>
                <a:cs typeface="Calibri Light"/>
              </a:rPr>
              <a:t>: Recursos para iniciantes</a:t>
            </a:r>
            <a:endParaRPr lang="en-US">
              <a:latin typeface="Aptos Light" panose="020B00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AE4181-AFDB-EA53-E1B5-5B74AEAE07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0559" y="1914522"/>
            <a:ext cx="10169001" cy="714765"/>
          </a:xfrm>
        </p:spPr>
        <p:txBody>
          <a:bodyPr/>
          <a:lstStyle/>
          <a:p>
            <a:r>
              <a:rPr lang="en-US" err="1">
                <a:latin typeface="Aptos Light" panose="020B0004020202020204" pitchFamily="34" charset="0"/>
              </a:rPr>
              <a:t>Os</a:t>
            </a:r>
            <a:r>
              <a:rPr lang="en-US">
                <a:latin typeface="Aptos Light" panose="020B0004020202020204" pitchFamily="34" charset="0"/>
              </a:rPr>
              <a:t> </a:t>
            </a:r>
            <a:r>
              <a:rPr lang="en-US" err="1">
                <a:latin typeface="Aptos Light" panose="020B0004020202020204" pitchFamily="34" charset="0"/>
              </a:rPr>
              <a:t>recursos</a:t>
            </a:r>
            <a:r>
              <a:rPr lang="en-US">
                <a:latin typeface="Aptos Light" panose="020B0004020202020204" pitchFamily="34" charset="0"/>
              </a:rPr>
              <a:t> </a:t>
            </a:r>
            <a:r>
              <a:rPr lang="en-US" err="1">
                <a:latin typeface="Aptos Light" panose="020B0004020202020204" pitchFamily="34" charset="0"/>
              </a:rPr>
              <a:t>estão</a:t>
            </a:r>
            <a:r>
              <a:rPr lang="en-US">
                <a:latin typeface="Aptos Light" panose="020B0004020202020204" pitchFamily="34" charset="0"/>
              </a:rPr>
              <a:t> </a:t>
            </a:r>
            <a:r>
              <a:rPr lang="en-US" err="1">
                <a:latin typeface="Aptos Light" panose="020B0004020202020204" pitchFamily="34" charset="0"/>
              </a:rPr>
              <a:t>disponíveis</a:t>
            </a:r>
            <a:r>
              <a:rPr lang="en-US">
                <a:latin typeface="Aptos Light" panose="020B0004020202020204" pitchFamily="34" charset="0"/>
              </a:rPr>
              <a:t> no </a:t>
            </a:r>
            <a:r>
              <a:rPr lang="en-US" err="1">
                <a:latin typeface="Aptos Light" panose="020B0004020202020204" pitchFamily="34" charset="0"/>
              </a:rPr>
              <a:t>formato</a:t>
            </a:r>
            <a:r>
              <a:rPr lang="en-US">
                <a:latin typeface="Aptos Light" panose="020B0004020202020204" pitchFamily="34" charset="0"/>
              </a:rPr>
              <a:t> </a:t>
            </a:r>
            <a:r>
              <a:rPr lang="en-US" err="1">
                <a:latin typeface="Aptos Light" panose="020B0004020202020204" pitchFamily="34" charset="0"/>
              </a:rPr>
              <a:t>impresso</a:t>
            </a:r>
            <a:r>
              <a:rPr lang="en-US">
                <a:latin typeface="Aptos Light" panose="020B0004020202020204" pitchFamily="34" charset="0"/>
              </a:rPr>
              <a:t> , e </a:t>
            </a:r>
            <a:r>
              <a:rPr lang="en-US" err="1">
                <a:latin typeface="Aptos Light" panose="020B0004020202020204" pitchFamily="34" charset="0"/>
              </a:rPr>
              <a:t>também</a:t>
            </a:r>
            <a:r>
              <a:rPr lang="en-US">
                <a:latin typeface="Aptos Light" panose="020B0004020202020204" pitchFamily="34" charset="0"/>
              </a:rPr>
              <a:t> no </a:t>
            </a:r>
            <a:r>
              <a:rPr lang="en-US" err="1">
                <a:latin typeface="Aptos Light" panose="020B0004020202020204" pitchFamily="34" charset="0"/>
              </a:rPr>
              <a:t>aplicativo</a:t>
            </a:r>
            <a:r>
              <a:rPr lang="en-US">
                <a:latin typeface="Aptos Light" panose="020B0004020202020204" pitchFamily="34" charset="0"/>
              </a:rPr>
              <a:t> </a:t>
            </a:r>
            <a:r>
              <a:rPr lang="en-US" err="1">
                <a:latin typeface="Aptos Light" panose="020B0004020202020204" pitchFamily="34" charset="0"/>
              </a:rPr>
              <a:t>Biblioteca</a:t>
            </a:r>
            <a:r>
              <a:rPr lang="en-US">
                <a:latin typeface="Aptos Light" panose="020B0004020202020204" pitchFamily="34" charset="0"/>
              </a:rPr>
              <a:t> do </a:t>
            </a:r>
            <a:r>
              <a:rPr lang="en-US" err="1">
                <a:latin typeface="Aptos Light" panose="020B0004020202020204" pitchFamily="34" charset="0"/>
              </a:rPr>
              <a:t>Evangelho</a:t>
            </a:r>
            <a:r>
              <a:rPr lang="en-US">
                <a:latin typeface="Aptos Light" panose="020B0004020202020204" pitchFamily="34" charset="0"/>
              </a:rPr>
              <a:t> e no site </a:t>
            </a:r>
            <a:r>
              <a:rPr lang="en-US" err="1">
                <a:latin typeface="Aptos Light" panose="020B0004020202020204" pitchFamily="34" charset="0"/>
              </a:rPr>
              <a:t>englishconnect.org</a:t>
            </a:r>
            <a:r>
              <a:rPr lang="en-US">
                <a:latin typeface="Aptos Light" panose="020B0004020202020204" pitchFamily="34" charset="0"/>
              </a:rPr>
              <a:t>.</a:t>
            </a:r>
          </a:p>
        </p:txBody>
      </p:sp>
      <p:pic>
        <p:nvPicPr>
          <p:cNvPr id="5" name="Picture 20" descr="A person sitting at a table writing on a book&#10;&#10;Description automatically generated">
            <a:extLst>
              <a:ext uri="{FF2B5EF4-FFF2-40B4-BE49-F238E27FC236}">
                <a16:creationId xmlns:a16="http://schemas.microsoft.com/office/drawing/2014/main" id="{CF0FE5C7-C908-18C1-F50E-563AEB7E97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0559" y="2754472"/>
            <a:ext cx="5961457" cy="365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ouple of women looking at a phone&#10;&#10;Description automatically generated">
            <a:extLst>
              <a:ext uri="{FF2B5EF4-FFF2-40B4-BE49-F238E27FC236}">
                <a16:creationId xmlns:a16="http://schemas.microsoft.com/office/drawing/2014/main" id="{1AC90674-B420-BC78-C59F-61F510CB58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8013" y="2754472"/>
            <a:ext cx="4252135" cy="3658712"/>
          </a:xfrm>
          <a:prstGeom prst="rect">
            <a:avLst/>
          </a:prstGeom>
        </p:spPr>
      </p:pic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E9ACA6D-32A2-0094-D48F-16D433CA5185}"/>
              </a:ext>
            </a:extLst>
          </p:cNvPr>
          <p:cNvSpPr txBox="1">
            <a:spLocks/>
          </p:cNvSpPr>
          <p:nvPr/>
        </p:nvSpPr>
        <p:spPr>
          <a:xfrm>
            <a:off x="700559" y="1434776"/>
            <a:ext cx="10169001" cy="418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err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</a:rPr>
              <a:t>Cursos</a:t>
            </a:r>
            <a:r>
              <a:rPr lang="en-US" i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</a:rPr>
              <a:t> </a:t>
            </a:r>
            <a:r>
              <a:rPr lang="en-US" i="1" err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</a:rPr>
              <a:t>gratuitos</a:t>
            </a:r>
            <a:r>
              <a:rPr lang="en-US" i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</a:rPr>
              <a:t> com </a:t>
            </a:r>
            <a:r>
              <a:rPr lang="en-US" i="1" err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</a:rPr>
              <a:t>grupos</a:t>
            </a:r>
            <a:r>
              <a:rPr lang="en-US" i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</a:rPr>
              <a:t> de </a:t>
            </a:r>
            <a:r>
              <a:rPr lang="en-US" i="1" err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</a:rPr>
              <a:t>conversação</a:t>
            </a:r>
            <a:r>
              <a:rPr lang="en-US" i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</a:rPr>
              <a:t> </a:t>
            </a:r>
            <a:r>
              <a:rPr lang="en-US" i="1" err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</a:rPr>
              <a:t>interativos</a:t>
            </a:r>
            <a:r>
              <a:rPr lang="en-US" i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</a:rPr>
              <a:t>.</a:t>
            </a:r>
            <a:endParaRPr lang="en-US">
              <a:latin typeface="Aptos Light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998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389A08F2-B232-0278-316F-4B743C7F077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85BE49-CF32-8949-9308-6042BD6D98F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49290" y="3140140"/>
            <a:ext cx="3879543" cy="360761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b="1" err="1">
                <a:solidFill>
                  <a:srgbClr val="01B6D1"/>
                </a:solidFill>
                <a:latin typeface="Aptos Light"/>
                <a:ea typeface="Open Sans"/>
                <a:cs typeface="Open Sans"/>
              </a:rPr>
              <a:t>Nível</a:t>
            </a:r>
            <a:r>
              <a:rPr lang="en-US" sz="2400" b="1">
                <a:solidFill>
                  <a:srgbClr val="01B6D1"/>
                </a:solidFill>
                <a:latin typeface="Aptos Light"/>
                <a:ea typeface="Open Sans"/>
                <a:cs typeface="Open Sans"/>
              </a:rPr>
              <a:t> Intermediário</a:t>
            </a:r>
            <a:endParaRPr lang="en-US">
              <a:latin typeface="Aptos Light"/>
            </a:endParaRPr>
          </a:p>
          <a:p>
            <a:pPr marL="342900" indent="-342900">
              <a:lnSpc>
                <a:spcPct val="100000"/>
              </a:lnSpc>
              <a:buChar char="•"/>
            </a:pP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Baixo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custo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, on-line</a:t>
            </a:r>
          </a:p>
          <a:p>
            <a:pPr marL="342900" indent="-342900">
              <a:lnSpc>
                <a:spcPct val="100000"/>
              </a:lnSpc>
              <a:buChar char="•"/>
            </a:pP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Grupos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de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conversação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interativos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</a:t>
            </a:r>
          </a:p>
          <a:p>
            <a:pPr marL="342900" indent="-342900">
              <a:lnSpc>
                <a:spcPct val="100000"/>
              </a:lnSpc>
              <a:buChar char="•"/>
            </a:pP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Prática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em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ritmo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próprio</a:t>
            </a:r>
            <a:endParaRPr lang="en-US" sz="2100" i="0">
              <a:solidFill>
                <a:srgbClr val="58595B"/>
              </a:solidFill>
              <a:latin typeface="Aptos Light"/>
              <a:ea typeface="Open Sans Light"/>
              <a:cs typeface="Open Sans Light"/>
            </a:endParaRPr>
          </a:p>
          <a:p>
            <a:pPr marL="342900" indent="-342900">
              <a:lnSpc>
                <a:spcPct val="100000"/>
              </a:lnSpc>
              <a:buChar char="•"/>
            </a:pP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Preparação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para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estudos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universitários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, </a:t>
            </a:r>
            <a:r>
              <a:rPr lang="en-US" sz="2100" i="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especialmente</a:t>
            </a:r>
            <a:r>
              <a:rPr lang="en-US" sz="2100" i="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a BYU-Pathway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DCE55BC-1863-DD4E-F1B1-F3424756BFC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058738" y="952545"/>
            <a:ext cx="3490615" cy="20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170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9CC9B3B-D49F-6BB5-B215-7AD3AEB03A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Placeholder 2" descr="A computer sitting on top of a wooden table&#10;&#10;Description automatically generated">
            <a:extLst>
              <a:ext uri="{FF2B5EF4-FFF2-40B4-BE49-F238E27FC236}">
                <a16:creationId xmlns:a16="http://schemas.microsoft.com/office/drawing/2014/main" id="{265F9BFF-C6D0-757B-D4F4-BF1E98736F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6267" y="1017736"/>
            <a:ext cx="7637149" cy="5421746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F378563E-D2CC-4888-8769-4E4D1953034E}"/>
              </a:ext>
            </a:extLst>
          </p:cNvPr>
          <p:cNvSpPr txBox="1">
            <a:spLocks/>
          </p:cNvSpPr>
          <p:nvPr/>
        </p:nvSpPr>
        <p:spPr>
          <a:xfrm>
            <a:off x="700561" y="1371600"/>
            <a:ext cx="5395439" cy="73230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200" err="1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Calibri"/>
              </a:rPr>
              <a:t>EnglishConnect</a:t>
            </a:r>
            <a:r>
              <a:rPr lang="pt-BR" sz="32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Calibri"/>
              </a:rPr>
              <a:t> 3: Recursos intermediários</a:t>
            </a:r>
            <a:endParaRPr lang="en-US" sz="3200">
              <a:solidFill>
                <a:srgbClr val="58595B"/>
              </a:solidFill>
              <a:latin typeface="Aptos Light" panose="020B0004020202020204" pitchFamily="34" charset="0"/>
              <a:ea typeface="Roboto Slab Light" pitchFamily="2" charset="0"/>
            </a:endParaRP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385A411-318E-5804-B3F7-9BF135775B92}"/>
              </a:ext>
            </a:extLst>
          </p:cNvPr>
          <p:cNvSpPr txBox="1">
            <a:spLocks/>
          </p:cNvSpPr>
          <p:nvPr/>
        </p:nvSpPr>
        <p:spPr>
          <a:xfrm>
            <a:off x="700559" y="2580968"/>
            <a:ext cx="5395441" cy="28169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45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Curso on-line compatível com dispositivos móveis e notebooks</a:t>
            </a:r>
          </a:p>
          <a:p>
            <a:r>
              <a:rPr lang="pt-BR" sz="20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Feedback dos revisores do instrutor</a:t>
            </a:r>
          </a:p>
          <a:p>
            <a:r>
              <a:rPr lang="pt-BR" sz="20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Ferramentas de acompanhamento de progresso</a:t>
            </a:r>
          </a:p>
          <a:p>
            <a:r>
              <a:rPr lang="pt-BR" sz="2000">
                <a:solidFill>
                  <a:srgbClr val="58595B"/>
                </a:solidFill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Temas acadêmicos e corporativos</a:t>
            </a:r>
          </a:p>
        </p:txBody>
      </p:sp>
    </p:spTree>
    <p:extLst>
      <p:ext uri="{BB962C8B-B14F-4D97-AF65-F5344CB8AC3E}">
        <p14:creationId xmlns:p14="http://schemas.microsoft.com/office/powerpoint/2010/main" val="207210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918A238-4E9A-3EA1-55D0-808002C97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8471" y="1890651"/>
            <a:ext cx="5934917" cy="3816257"/>
          </a:xfr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b="1" u="none" strike="noStrike" kern="1200" cap="none" spc="0" normalizeH="0" baseline="0" noProof="0">
                <a:ln>
                  <a:noFill/>
                </a:ln>
                <a:solidFill>
                  <a:srgbClr val="01B6D1"/>
                </a:solidFill>
                <a:effectLst/>
                <a:uLnTx/>
                <a:uFillTx/>
                <a:latin typeface="Aptos Light" panose="020B0004020202020204" pitchFamily="34" charset="0"/>
                <a:cs typeface="Open Sans Light"/>
              </a:rPr>
              <a:t>Grupos de conversação: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cs typeface="Calibri Light"/>
              </a:rPr>
              <a:t>Debater o princípio de aprendizado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cs typeface="Calibri Light"/>
              </a:rPr>
              <a:t>Conversar usando padrões de comunicação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cs typeface="Calibri Light"/>
              </a:rPr>
              <a:t>Avaliar seu progresso e preparar-se para a próxima semana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>
              <a:solidFill>
                <a:srgbClr val="01B6D1"/>
              </a:solidFill>
              <a:latin typeface="Aptos Light" panose="020B0004020202020204" pitchFamily="34" charset="0"/>
              <a:cs typeface="Calibri Light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b="1">
                <a:solidFill>
                  <a:srgbClr val="01B6D1"/>
                </a:solidFill>
                <a:latin typeface="Aptos Light" panose="020B0004020202020204" pitchFamily="34" charset="0"/>
                <a:cs typeface="Calibri Light"/>
              </a:rPr>
              <a:t>Estudo pessoal: 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</a:pPr>
            <a:r>
              <a:rPr lang="pt-BR">
                <a:latin typeface="Aptos Light" panose="020B0004020202020204" pitchFamily="34" charset="0"/>
                <a:cs typeface="Calibri Light"/>
              </a:rPr>
              <a:t>Estudar um princípio espiritual de aprendizado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</a:pPr>
            <a:r>
              <a:rPr lang="pt-BR">
                <a:latin typeface="Aptos Light" panose="020B0004020202020204" pitchFamily="34" charset="0"/>
                <a:cs typeface="Calibri Light"/>
              </a:rPr>
              <a:t>Memorizar o vocabulário 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</a:pPr>
            <a:r>
              <a:rPr lang="pt-BR">
                <a:latin typeface="Aptos Light" panose="020B0004020202020204" pitchFamily="34" charset="0"/>
                <a:cs typeface="Calibri Light"/>
              </a:rPr>
              <a:t>Praticar os padrões de comunicação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</a:pPr>
            <a:endParaRPr lang="en-US">
              <a:latin typeface="Aptos Light" panose="020B0004020202020204" pitchFamily="34" charset="0"/>
              <a:cs typeface="Calibri Light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b="1">
                <a:solidFill>
                  <a:srgbClr val="3CAABB"/>
                </a:solidFill>
                <a:latin typeface="Aptos Light" panose="020B0004020202020204" pitchFamily="34" charset="0"/>
                <a:cs typeface="Open Sans Light"/>
              </a:rPr>
              <a:t>Prática diária: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</a:pPr>
            <a:r>
              <a:rPr lang="pt-BR">
                <a:latin typeface="Aptos Light" panose="020B0004020202020204" pitchFamily="34" charset="0"/>
                <a:cs typeface="Calibri Light"/>
              </a:rPr>
              <a:t>Acrescentar o inglês às suas atividades diárias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</a:pPr>
            <a:r>
              <a:rPr lang="pt-BR">
                <a:latin typeface="Aptos Light" panose="020B0004020202020204" pitchFamily="34" charset="0"/>
                <a:cs typeface="Calibri Light"/>
              </a:rPr>
              <a:t>Orar frequentemente sobre como melhorar </a:t>
            </a:r>
            <a:endParaRPr lang="en-US">
              <a:latin typeface="Aptos Light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>
              <a:latin typeface="Aptos Light"/>
              <a:ea typeface="Calibri Light"/>
            </a:endParaRPr>
          </a:p>
          <a:p>
            <a:endParaRPr lang="en-US">
              <a:ea typeface="Calibri Light"/>
            </a:endParaRPr>
          </a:p>
        </p:txBody>
      </p:sp>
      <p:pic>
        <p:nvPicPr>
          <p:cNvPr id="2" name="Picture Placeholder 1" descr="A diagram of a study&#10;&#10;Description automatically generated">
            <a:extLst>
              <a:ext uri="{FF2B5EF4-FFF2-40B4-BE49-F238E27FC236}">
                <a16:creationId xmlns:a16="http://schemas.microsoft.com/office/drawing/2014/main" id="{E5D94606-8663-9DF9-DF00-65277C8455C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05" r="4093"/>
          <a:stretch/>
        </p:blipFill>
        <p:spPr>
          <a:xfrm>
            <a:off x="-1" y="1435011"/>
            <a:ext cx="4249553" cy="4543664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03B910EC-34AC-6DB1-B89F-199A3B1F5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8471" y="1221651"/>
            <a:ext cx="5934916" cy="426720"/>
          </a:xfrm>
        </p:spPr>
        <p:txBody>
          <a:bodyPr>
            <a:noAutofit/>
          </a:bodyPr>
          <a:lstStyle/>
          <a:p>
            <a:r>
              <a:rPr lang="pt-BR">
                <a:solidFill>
                  <a:srgbClr val="58595B"/>
                </a:solidFill>
                <a:latin typeface="Aptos Light" panose="020B0004020202020204" pitchFamily="34" charset="0"/>
                <a:cs typeface="+mj-lt"/>
              </a:rPr>
              <a:t>O que você vai fazer no </a:t>
            </a:r>
            <a:r>
              <a:rPr lang="pt-BR" err="1">
                <a:solidFill>
                  <a:srgbClr val="58595B"/>
                </a:solidFill>
                <a:latin typeface="Aptos Light" panose="020B0004020202020204" pitchFamily="34" charset="0"/>
                <a:cs typeface="+mj-lt"/>
              </a:rPr>
              <a:t>EnglishConnect</a:t>
            </a:r>
            <a:r>
              <a:rPr lang="pt-BR">
                <a:solidFill>
                  <a:srgbClr val="58595B"/>
                </a:solidFill>
                <a:latin typeface="Aptos Light" panose="020B0004020202020204" pitchFamily="34" charset="0"/>
                <a:cs typeface="+mj-lt"/>
              </a:rPr>
              <a:t>?</a:t>
            </a:r>
            <a:endParaRPr lang="en-US">
              <a:solidFill>
                <a:srgbClr val="58595B"/>
              </a:solidFill>
              <a:latin typeface="Aptos Light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79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82125759-0CFD-004D-ABB2-3015AF0D9A6C}"/>
              </a:ext>
            </a:extLst>
          </p:cNvPr>
          <p:cNvSpPr/>
          <p:nvPr/>
        </p:nvSpPr>
        <p:spPr>
          <a:xfrm>
            <a:off x="4140197" y="1934453"/>
            <a:ext cx="4332021" cy="4430035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2D15CD-224C-6E00-EB40-869DE2283308}"/>
              </a:ext>
            </a:extLst>
          </p:cNvPr>
          <p:cNvSpPr txBox="1"/>
          <p:nvPr/>
        </p:nvSpPr>
        <p:spPr>
          <a:xfrm>
            <a:off x="7115861" y="1228073"/>
            <a:ext cx="3005479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s-419" sz="2000"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Princípios espirituais de aprendizado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137979-EE06-48DB-4A19-5C29737597B7}"/>
              </a:ext>
            </a:extLst>
          </p:cNvPr>
          <p:cNvSpPr txBox="1"/>
          <p:nvPr/>
        </p:nvSpPr>
        <p:spPr>
          <a:xfrm>
            <a:off x="1583232" y="2980470"/>
            <a:ext cx="2656831" cy="1107996"/>
          </a:xfrm>
          <a:prstGeom prst="rect">
            <a:avLst/>
          </a:prstGeom>
          <a:noFill/>
        </p:spPr>
        <p:txBody>
          <a:bodyPr wrap="square" lIns="0" tIns="45720" rIns="91440" bIns="45720" rtlCol="0" anchor="t">
            <a:noAutofit/>
          </a:bodyPr>
          <a:lstStyle/>
          <a:p>
            <a:pPr marL="251460"/>
            <a:r>
              <a:rPr lang="es-419" sz="2000"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Grupos de conversação interativos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D0D37F-8C67-1ED4-0FDC-D1EA0BFA2991}"/>
              </a:ext>
            </a:extLst>
          </p:cNvPr>
          <p:cNvSpPr txBox="1"/>
          <p:nvPr/>
        </p:nvSpPr>
        <p:spPr>
          <a:xfrm>
            <a:off x="9141187" y="3091831"/>
            <a:ext cx="3156737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s-419" sz="2000"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Ferramentas para acelerar o aprendizado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B8F859-8BD4-214D-5434-7BF458F398D5}"/>
              </a:ext>
            </a:extLst>
          </p:cNvPr>
          <p:cNvSpPr txBox="1"/>
          <p:nvPr/>
        </p:nvSpPr>
        <p:spPr>
          <a:xfrm>
            <a:off x="2100364" y="4972566"/>
            <a:ext cx="2139699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indent="0">
              <a:buNone/>
            </a:pPr>
            <a:r>
              <a:rPr lang="es-419" sz="2000"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Prática e feedback direcionados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C7815A5-930D-690B-A381-12B220BE08B2}"/>
              </a:ext>
            </a:extLst>
          </p:cNvPr>
          <p:cNvSpPr/>
          <p:nvPr/>
        </p:nvSpPr>
        <p:spPr>
          <a:xfrm>
            <a:off x="7213056" y="4944196"/>
            <a:ext cx="1420292" cy="142029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CAB8554-2BCB-5891-6DFD-0D949EF4DB1E}"/>
              </a:ext>
            </a:extLst>
          </p:cNvPr>
          <p:cNvSpPr/>
          <p:nvPr/>
        </p:nvSpPr>
        <p:spPr>
          <a:xfrm>
            <a:off x="7580556" y="2785409"/>
            <a:ext cx="1420292" cy="142029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46DAEFA-942F-72B0-CF21-3A00C7F4B609}"/>
              </a:ext>
            </a:extLst>
          </p:cNvPr>
          <p:cNvSpPr/>
          <p:nvPr/>
        </p:nvSpPr>
        <p:spPr>
          <a:xfrm>
            <a:off x="5596061" y="1273930"/>
            <a:ext cx="1420292" cy="142029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51EE2E1-84AC-C563-C8B1-E5BD90B3EDD1}"/>
              </a:ext>
            </a:extLst>
          </p:cNvPr>
          <p:cNvSpPr/>
          <p:nvPr/>
        </p:nvSpPr>
        <p:spPr>
          <a:xfrm>
            <a:off x="3550559" y="2778583"/>
            <a:ext cx="1420292" cy="142029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2" name="Picture 11" descr="A group of people with a speech bubble&#10;&#10;Description automatically generated">
            <a:extLst>
              <a:ext uri="{FF2B5EF4-FFF2-40B4-BE49-F238E27FC236}">
                <a16:creationId xmlns:a16="http://schemas.microsoft.com/office/drawing/2014/main" id="{4C21E4DE-AD0C-6631-46C8-0E26D6B8A7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9425" y="2867190"/>
            <a:ext cx="1221276" cy="1221276"/>
          </a:xfrm>
          <a:prstGeom prst="rect">
            <a:avLst/>
          </a:prstGeom>
        </p:spPr>
      </p:pic>
      <p:pic>
        <p:nvPicPr>
          <p:cNvPr id="13" name="Picture 12" descr="A hands clapping with green lines&#10;&#10;Description automatically generated with medium confidence">
            <a:extLst>
              <a:ext uri="{FF2B5EF4-FFF2-40B4-BE49-F238E27FC236}">
                <a16:creationId xmlns:a16="http://schemas.microsoft.com/office/drawing/2014/main" id="{C858E57C-8B47-1565-07C0-478DEF2EF5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5569" y="1340746"/>
            <a:ext cx="1221276" cy="1221276"/>
          </a:xfrm>
          <a:prstGeom prst="rect">
            <a:avLst/>
          </a:prstGeom>
        </p:spPr>
      </p:pic>
      <p:pic>
        <p:nvPicPr>
          <p:cNvPr id="14" name="Picture 13" descr="A green and blue book with a person in the middle&#10;&#10;Description automatically generated">
            <a:extLst>
              <a:ext uri="{FF2B5EF4-FFF2-40B4-BE49-F238E27FC236}">
                <a16:creationId xmlns:a16="http://schemas.microsoft.com/office/drawing/2014/main" id="{1DFB9369-4D92-3F67-7C38-2056F31209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4457" y="2804736"/>
            <a:ext cx="1348533" cy="1348533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D591ACED-A8D0-6548-8F3D-EF536BF83966}"/>
              </a:ext>
            </a:extLst>
          </p:cNvPr>
          <p:cNvSpPr/>
          <p:nvPr/>
        </p:nvSpPr>
        <p:spPr>
          <a:xfrm>
            <a:off x="4122377" y="4944196"/>
            <a:ext cx="1420292" cy="142029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CE1F8D-AACE-9986-30CF-4C78303440EF}"/>
              </a:ext>
            </a:extLst>
          </p:cNvPr>
          <p:cNvSpPr txBox="1"/>
          <p:nvPr/>
        </p:nvSpPr>
        <p:spPr>
          <a:xfrm>
            <a:off x="8898290" y="5269621"/>
            <a:ext cx="3005479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s-419" sz="2000">
                <a:latin typeface="Aptos Light" panose="020B0004020202020204" pitchFamily="34" charset="0"/>
                <a:ea typeface="Roboto Slab Light" pitchFamily="2" charset="0"/>
                <a:cs typeface="Open Sans Light"/>
              </a:rPr>
              <a:t>Foco na comunicação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4CAF5E8-299C-F292-D020-DC6A6B5929C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349986" y="5176067"/>
            <a:ext cx="1138501" cy="1138501"/>
          </a:xfrm>
          <a:prstGeom prst="rect">
            <a:avLst/>
          </a:prstGeom>
        </p:spPr>
      </p:pic>
      <p:pic>
        <p:nvPicPr>
          <p:cNvPr id="18" name="Picture 17" descr="A green tick in a circle&#10;&#10;Description automatically generated">
            <a:extLst>
              <a:ext uri="{FF2B5EF4-FFF2-40B4-BE49-F238E27FC236}">
                <a16:creationId xmlns:a16="http://schemas.microsoft.com/office/drawing/2014/main" id="{6ECE6D17-D272-7024-6E8A-C825062BE6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2377" y="4980074"/>
            <a:ext cx="1348533" cy="1348533"/>
          </a:xfrm>
          <a:prstGeom prst="rect">
            <a:avLst/>
          </a:prstGeom>
        </p:spPr>
      </p:pic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34DF9C56-4AAE-28EC-6B95-BE58BD054363}"/>
              </a:ext>
            </a:extLst>
          </p:cNvPr>
          <p:cNvSpPr txBox="1">
            <a:spLocks/>
          </p:cNvSpPr>
          <p:nvPr/>
        </p:nvSpPr>
        <p:spPr>
          <a:xfrm>
            <a:off x="612073" y="281238"/>
            <a:ext cx="7278314" cy="517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3200" b="0" i="0" kern="1200">
                <a:solidFill>
                  <a:srgbClr val="58595B"/>
                </a:solidFill>
                <a:latin typeface="Roboto Slab Light" pitchFamily="2" charset="0"/>
                <a:ea typeface="Roboto Slab Light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t-BR">
                <a:latin typeface="Aptos Light" panose="020B0004020202020204" pitchFamily="34" charset="0"/>
                <a:cs typeface="Calibri Light"/>
              </a:rPr>
              <a:t>A experiência do </a:t>
            </a:r>
            <a:r>
              <a:rPr lang="pt-BR" err="1">
                <a:latin typeface="Aptos Light" panose="020B0004020202020204" pitchFamily="34" charset="0"/>
                <a:cs typeface="Calibri Light"/>
              </a:rPr>
              <a:t>EnglishConnect</a:t>
            </a:r>
            <a:r>
              <a:rPr lang="pt-BR">
                <a:latin typeface="Aptos Light" panose="020B0004020202020204" pitchFamily="34" charset="0"/>
                <a:cs typeface="Calibri Light"/>
              </a:rPr>
              <a:t> </a:t>
            </a:r>
            <a:endParaRPr kumimoji="0" lang="en-US" sz="3200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 Light" panose="020B00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0525189-B25F-A2F2-8BB7-8F657AC031FF}"/>
              </a:ext>
            </a:extLst>
          </p:cNvPr>
          <p:cNvSpPr txBox="1"/>
          <p:nvPr/>
        </p:nvSpPr>
        <p:spPr>
          <a:xfrm>
            <a:off x="700561" y="802952"/>
            <a:ext cx="4270289" cy="1107996"/>
          </a:xfrm>
          <a:prstGeom prst="rect">
            <a:avLst/>
          </a:prstGeom>
          <a:noFill/>
        </p:spPr>
        <p:txBody>
          <a:bodyPr wrap="square" lIns="0" tIns="45720" rIns="91440" bIns="45720" rtlCol="0" anchor="t">
            <a:noAutofit/>
          </a:bodyPr>
          <a:lstStyle/>
          <a:p>
            <a:r>
              <a:rPr lang="pt-BR" sz="2000" i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  <a:ea typeface="Open Sans Light"/>
                <a:cs typeface="Open Sans Light"/>
              </a:rPr>
              <a:t>Aprenda em um </a:t>
            </a:r>
            <a:r>
              <a:rPr lang="pt-BR" sz="2000" i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  <a:ea typeface="Open Sans Light"/>
                <a:cs typeface="Calibri Light"/>
              </a:rPr>
              <a:t>ambiente </a:t>
            </a:r>
            <a:r>
              <a:rPr lang="pt-BR" sz="2000" i="1">
                <a:solidFill>
                  <a:schemeClr val="tx2">
                    <a:lumMod val="60000"/>
                    <a:lumOff val="40000"/>
                  </a:schemeClr>
                </a:solidFill>
                <a:latin typeface="Aptos Light" panose="020B0004020202020204" pitchFamily="34" charset="0"/>
                <a:ea typeface="Open Sans Light"/>
                <a:cs typeface="Open Sans Light"/>
              </a:rPr>
              <a:t>único de fé, companheirismo e crescimento</a:t>
            </a:r>
          </a:p>
        </p:txBody>
      </p:sp>
    </p:spTree>
    <p:extLst>
      <p:ext uri="{BB962C8B-B14F-4D97-AF65-F5344CB8AC3E}">
        <p14:creationId xmlns:p14="http://schemas.microsoft.com/office/powerpoint/2010/main" val="364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EnglishConnect">
      <a:dk1>
        <a:sysClr val="windowText" lastClr="000000"/>
      </a:dk1>
      <a:lt1>
        <a:sysClr val="window" lastClr="FFFFFF"/>
      </a:lt1>
      <a:dk2>
        <a:srgbClr val="58595B"/>
      </a:dk2>
      <a:lt2>
        <a:srgbClr val="E6E7E8"/>
      </a:lt2>
      <a:accent1>
        <a:srgbClr val="01B6D1"/>
      </a:accent1>
      <a:accent2>
        <a:srgbClr val="6DB344"/>
      </a:accent2>
      <a:accent3>
        <a:srgbClr val="FAA61A"/>
      </a:accent3>
      <a:accent4>
        <a:srgbClr val="592569"/>
      </a:accent4>
      <a:accent5>
        <a:srgbClr val="318D43"/>
      </a:accent5>
      <a:accent6>
        <a:srgbClr val="235C35"/>
      </a:accent6>
      <a:hlink>
        <a:srgbClr val="003057"/>
      </a:hlink>
      <a:folHlink>
        <a:srgbClr val="E77C26"/>
      </a:folHlink>
    </a:clrScheme>
    <a:fontScheme name="BYU-Pathway">
      <a:majorFont>
        <a:latin typeface="Aptos"/>
        <a:ea typeface=""/>
        <a:cs typeface=""/>
      </a:majorFont>
      <a:minorFont>
        <a:latin typeface="Apto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GVSG Green 20">
      <a:dk1>
        <a:srgbClr val="58595B"/>
      </a:dk1>
      <a:lt1>
        <a:srgbClr val="FFFFFF"/>
      </a:lt1>
      <a:dk2>
        <a:srgbClr val="58595B"/>
      </a:dk2>
      <a:lt2>
        <a:srgbClr val="E7E6E6"/>
      </a:lt2>
      <a:accent1>
        <a:srgbClr val="6DB344"/>
      </a:accent1>
      <a:accent2>
        <a:srgbClr val="3CAABB"/>
      </a:accent2>
      <a:accent3>
        <a:srgbClr val="F19D32"/>
      </a:accent3>
      <a:accent4>
        <a:srgbClr val="89519B"/>
      </a:accent4>
      <a:accent5>
        <a:srgbClr val="065577"/>
      </a:accent5>
      <a:accent6>
        <a:srgbClr val="000000"/>
      </a:accent6>
      <a:hlink>
        <a:srgbClr val="A2C03C"/>
      </a:hlink>
      <a:folHlink>
        <a:srgbClr val="A2C03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9b7238d-aad9-4b76-aaaa-43d703024f67">
      <Terms xmlns="http://schemas.microsoft.com/office/infopath/2007/PartnerControls"/>
    </lcf76f155ced4ddcb4097134ff3c332f>
    <TaxCatchAll xmlns="86a4b93c-d1cc-4bd3-af56-561b2e2f2c4a" xsi:nil="true"/>
    <TaxKeywordTaxHTField xmlns="10ae4b11-f6d3-4c60-bcd1-5d021da4370d">
      <Terms xmlns="http://schemas.microsoft.com/office/infopath/2007/PartnerControls"/>
    </TaxKeywordTaxHTField>
    <CanvaTemplates xmlns="99b7238d-aad9-4b76-aaaa-43d703024f67">
      <Url xsi:nil="true"/>
      <Description xsi:nil="true"/>
    </CanvaTemplates>
    <Caption xmlns="99b7238d-aad9-4b76-aaaa-43d703024f67" xsi:nil="true"/>
    <Thumbnail xmlns="99b7238d-aad9-4b76-aaaa-43d703024f67">
      <Url xsi:nil="true"/>
      <Description xsi:nil="true"/>
    </Thumbnail>
    <Picture xmlns="99b7238d-aad9-4b76-aaaa-43d703024f67">
      <Url xsi:nil="true"/>
      <Description xsi:nil="true"/>
    </Picture>
    <Country xmlns="99b7238d-aad9-4b76-aaaa-43d703024f67" xsi:nil="true"/>
    <ApprovalStatus xmlns="99b7238d-aad9-4b76-aaaa-43d703024f67" xsi:nil="true"/>
    <Photographer xmlns="99b7238d-aad9-4b76-aaaa-43d703024f67" xsi:nil="true"/>
    <Status xmlns="99b7238d-aad9-4b76-aaaa-43d703024f6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5FD9DCFAAD0A439D68C893F04135D8" ma:contentTypeVersion="32" ma:contentTypeDescription="Create a new document." ma:contentTypeScope="" ma:versionID="5ba319d75902f0c909f3cc8d29c13b0a">
  <xsd:schema xmlns:xsd="http://www.w3.org/2001/XMLSchema" xmlns:xs="http://www.w3.org/2001/XMLSchema" xmlns:p="http://schemas.microsoft.com/office/2006/metadata/properties" xmlns:ns2="99b7238d-aad9-4b76-aaaa-43d703024f67" xmlns:ns3="10ae4b11-f6d3-4c60-bcd1-5d021da4370d" xmlns:ns4="86a4b93c-d1cc-4bd3-af56-561b2e2f2c4a" targetNamespace="http://schemas.microsoft.com/office/2006/metadata/properties" ma:root="true" ma:fieldsID="ae44f2d6b37175456f5ae4a2a3f09d7a" ns2:_="" ns3:_="" ns4:_="">
    <xsd:import namespace="99b7238d-aad9-4b76-aaaa-43d703024f67"/>
    <xsd:import namespace="10ae4b11-f6d3-4c60-bcd1-5d021da4370d"/>
    <xsd:import namespace="86a4b93c-d1cc-4bd3-af56-561b2e2f2c4a"/>
    <xsd:element name="properties">
      <xsd:complexType>
        <xsd:sequence>
          <xsd:element name="documentManagement">
            <xsd:complexType>
              <xsd:all>
                <xsd:element ref="ns2:Thumbnail" minOccurs="0"/>
                <xsd:element ref="ns2:Picture" minOccurs="0"/>
                <xsd:element ref="ns2:Caption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3:TaxKeywordTaxHTField" minOccurs="0"/>
                <xsd:element ref="ns4:TaxCatchAll" minOccurs="0"/>
                <xsd:element ref="ns2:MediaLengthInSeconds" minOccurs="0"/>
                <xsd:element ref="ns2:lcf76f155ced4ddcb4097134ff3c332f" minOccurs="0"/>
                <xsd:element ref="ns2:CanvaTemplates" minOccurs="0"/>
                <xsd:element ref="ns2:MediaServiceSearchProperties" minOccurs="0"/>
                <xsd:element ref="ns2:MediaServiceObjectDetectorVersions" minOccurs="0"/>
                <xsd:element ref="ns2:Country" minOccurs="0"/>
                <xsd:element ref="ns2:ApprovalStatus" minOccurs="0"/>
                <xsd:element ref="ns2:Photographer" minOccurs="0"/>
                <xsd:element ref="ns2:Statu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b7238d-aad9-4b76-aaaa-43d703024f67" elementFormDefault="qualified">
    <xsd:import namespace="http://schemas.microsoft.com/office/2006/documentManagement/types"/>
    <xsd:import namespace="http://schemas.microsoft.com/office/infopath/2007/PartnerControls"/>
    <xsd:element name="Thumbnail" ma:index="2" nillable="true" ma:displayName="Thumbnail" ma:format="Image" ma:internalName="Thumbnai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Picture" ma:index="4" nillable="true" ma:displayName="Picture" ma:format="Image" ma:internalName="Pictur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Caption" ma:index="5" nillable="true" ma:displayName="Caption" ma:format="Dropdown" ma:internalName="Caption" ma:readOnly="false">
      <xsd:simpleType>
        <xsd:restriction base="dms:Note">
          <xsd:maxLength value="255"/>
        </xsd:restriction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OCR" ma:index="12" nillable="true" ma:displayName="MediaServiceOCR" ma:hidden="true" ma:internalName="MediaServiceOCR" ma:readOnly="true">
      <xsd:simpleType>
        <xsd:restriction base="dms:Note"/>
      </xsd:simpleType>
    </xsd:element>
    <xsd:element name="MediaServiceLocation" ma:index="13" nillable="true" ma:displayName="MediaServiceLocation" ma:hidden="true" ma:internalName="MediaServiceLocation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hidden="true" ma:internalName="MediaServiceKeyPoints" ma:readOnly="true">
      <xsd:simpleType>
        <xsd:restriction base="dms:Note"/>
      </xsd:simpleType>
    </xsd:element>
    <xsd:element name="MediaLengthInSeconds" ma:index="25" nillable="true" ma:displayName="Length (seconds)" ma:hidden="true" ma:internalName="MediaLengthInSeconds" ma:readOnly="true">
      <xsd:simpleType>
        <xsd:restriction base="dms:Unknown"/>
      </xsd:simpleType>
    </xsd:element>
    <xsd:element name="lcf76f155ced4ddcb4097134ff3c332f" ma:index="28" nillable="true" ma:taxonomy="true" ma:internalName="lcf76f155ced4ddcb4097134ff3c332f" ma:taxonomyFieldName="MediaServiceImageTags" ma:displayName="Image Tags" ma:readOnly="false" ma:fieldId="{5cf76f15-5ced-4ddc-b409-7134ff3c332f}" ma:taxonomyMulti="true" ma:sspId="fc2d1c6a-5b2e-41c9-bb75-28e62ca304c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CanvaTemplates" ma:index="29" nillable="true" ma:displayName="Canva Templates" ma:description="https://www.canva.com/design/DAFDr3Cjuw4/VzWfHKhzL7vp3IpiR5tA4A/edit?utm_content=DAFDr3Cjuw4&amp;utm_campaign=designshare&amp;utm_medium=link2&amp;utm_source=sharebutton" ma:format="Hyperlink" ma:internalName="CanvaTemplates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Country" ma:index="32" nillable="true" ma:displayName="Country" ma:description="What country is the subject from " ma:format="Dropdown" ma:internalName="Country">
      <xsd:simpleType>
        <xsd:restriction base="dms:Text">
          <xsd:maxLength value="255"/>
        </xsd:restriction>
      </xsd:simpleType>
    </xsd:element>
    <xsd:element name="ApprovalStatus" ma:index="33" nillable="true" ma:displayName="Approval Status" ma:format="Dropdown" ma:internalName="ApprovalStatus">
      <xsd:simpleType>
        <xsd:restriction base="dms:Choice">
          <xsd:enumeration value="Approved"/>
          <xsd:enumeration value="Draft"/>
        </xsd:restriction>
      </xsd:simpleType>
    </xsd:element>
    <xsd:element name="Photographer" ma:index="34" nillable="true" ma:displayName="Photographer" ma:format="Dropdown" ma:internalName="Photographer">
      <xsd:simpleType>
        <xsd:restriction base="dms:Text">
          <xsd:maxLength value="255"/>
        </xsd:restriction>
      </xsd:simpleType>
    </xsd:element>
    <xsd:element name="Status" ma:index="35" nillable="true" ma:displayName="Use Status" ma:format="Dropdown" ma:internalName="Status">
      <xsd:simpleType>
        <xsd:restriction base="dms:Choice">
          <xsd:enumeration value="Final"/>
          <xsd:enumeration value="Draft"/>
          <xsd:enumeration value="Not in Use – Final"/>
        </xsd:restriction>
      </xsd:simpleType>
    </xsd:element>
    <xsd:element name="MediaServiceBillingMetadata" ma:index="3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e4b11-f6d3-4c60-bcd1-5d021da4370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  <xsd:element name="TaxKeywordTaxHTField" ma:index="22" nillable="true" ma:taxonomy="true" ma:internalName="TaxKeywordTaxHTField" ma:taxonomyFieldName="TaxKeyword" ma:displayName="Enterprise Keywords" ma:readOnly="false" ma:fieldId="{23f27201-bee3-471e-b2e7-b64fd8b7ca38}" ma:taxonomyMulti="true" ma:sspId="fc2d1c6a-5b2e-41c9-bb75-28e62ca304c6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a4b93c-d1cc-4bd3-af56-561b2e2f2c4a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998e2488-e9f8-48f9-a1c9-4c5f0b6f47e1}" ma:internalName="TaxCatchAll" ma:showField="CatchAllData" ma:web="10ae4b11-f6d3-4c60-bcd1-5d021da437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BF678CE-7410-4DAD-BFC2-810DEBBD81D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90BD2A-8CC1-4EE5-9AB9-075BC8F24E72}">
  <ds:schemaRefs>
    <ds:schemaRef ds:uri="10ae4b11-f6d3-4c60-bcd1-5d021da4370d"/>
    <ds:schemaRef ds:uri="86a4b93c-d1cc-4bd3-af56-561b2e2f2c4a"/>
    <ds:schemaRef ds:uri="99b7238d-aad9-4b76-aaaa-43d703024f6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2C58FBA-53F2-4638-9648-AC11CA200CF0}">
  <ds:schemaRefs>
    <ds:schemaRef ds:uri="10ae4b11-f6d3-4c60-bcd1-5d021da4370d"/>
    <ds:schemaRef ds:uri="86a4b93c-d1cc-4bd3-af56-561b2e2f2c4a"/>
    <ds:schemaRef ds:uri="99b7238d-aad9-4b76-aaaa-43d703024f6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03ef5274-90b8-4b3f-8a76-b4c36a43e904}" enabled="1" method="Standard" siteId="{61e6eeb3-5fd7-4aaa-ae3c-61e8deb09b79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1488</Words>
  <Application>Microsoft Macintosh PowerPoint</Application>
  <PresentationFormat>Widescreen</PresentationFormat>
  <Paragraphs>187</Paragraphs>
  <Slides>28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41" baseType="lpstr">
      <vt:lpstr>Aptos</vt:lpstr>
      <vt:lpstr>Aptos Light</vt:lpstr>
      <vt:lpstr>Aptos SemiBold</vt:lpstr>
      <vt:lpstr>Arial</vt:lpstr>
      <vt:lpstr>Calibri</vt:lpstr>
      <vt:lpstr>Calibri Light</vt:lpstr>
      <vt:lpstr>McKay ldsLat</vt:lpstr>
      <vt:lpstr>Open Sans</vt:lpstr>
      <vt:lpstr>Open Sans Light</vt:lpstr>
      <vt:lpstr>Roboto Slab</vt:lpstr>
      <vt:lpstr>Roboto Slab Light</vt:lpstr>
      <vt:lpstr>Office Theme</vt:lpstr>
      <vt:lpstr>1_Office Theme</vt:lpstr>
      <vt:lpstr>PowerPoint Presentation</vt:lpstr>
      <vt:lpstr>PowerPoint Presentation</vt:lpstr>
      <vt:lpstr>Níveis e públicos</vt:lpstr>
      <vt:lpstr>PowerPoint Presentation</vt:lpstr>
      <vt:lpstr>PowerPoint Presentation</vt:lpstr>
      <vt:lpstr>PowerPoint Presentation</vt:lpstr>
      <vt:lpstr>PowerPoint Presentation</vt:lpstr>
      <vt:lpstr>O que você vai fazer no EnglishConnect?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Padrões para acelerar o aprendizado</vt:lpstr>
      <vt:lpstr>PowerPoint Presentation</vt:lpstr>
      <vt:lpstr>PowerPoint Presentation</vt:lpstr>
      <vt:lpstr>PowerPoint Presentation</vt:lpstr>
      <vt:lpstr>Fluência no inglês e maior renda 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Como participar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Galbuchi</dc:creator>
  <cp:lastModifiedBy>Eric Eames</cp:lastModifiedBy>
  <cp:revision>3</cp:revision>
  <dcterms:created xsi:type="dcterms:W3CDTF">2024-04-19T00:51:12Z</dcterms:created>
  <dcterms:modified xsi:type="dcterms:W3CDTF">2025-05-09T14:49:49Z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axKeyword">
    <vt:lpwstr/>
  </property>
  <property fmtid="{D5CDD505-2E9C-101B-9397-08002B2CF9AE}" pid="3" name="MediaServiceImageTags">
    <vt:lpwstr/>
  </property>
  <property fmtid="{D5CDD505-2E9C-101B-9397-08002B2CF9AE}" pid="4" name="ContentTypeId">
    <vt:lpwstr>0x010100D15FD9DCFAAD0A439D68C893F04135D8</vt:lpwstr>
  </property>
</Properties>
</file>